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74" r:id="rId6"/>
    <p:sldId id="275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618ED7-00BC-4EDD-B0E8-B7F5F070332F}" v="220" dt="2019-05-21T07:21:52.275"/>
    <p1510:client id="{B8CF4262-5999-4389-B63C-BD44CDF753DD}" v="3" dt="2019-05-21T07:25:37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292" autoAdjust="0"/>
  </p:normalViewPr>
  <p:slideViewPr>
    <p:cSldViewPr snapToGrid="0">
      <p:cViewPr varScale="1">
        <p:scale>
          <a:sx n="92" d="100"/>
          <a:sy n="92" d="100"/>
        </p:scale>
        <p:origin x="21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ang" userId="d1b227362e3aa886" providerId="LiveId" clId="{C8618ED7-00BC-4EDD-B0E8-B7F5F070332F}"/>
    <pc:docChg chg="undo custSel addSld delSld modSld">
      <pc:chgData name="Richard Wang" userId="d1b227362e3aa886" providerId="LiveId" clId="{C8618ED7-00BC-4EDD-B0E8-B7F5F070332F}" dt="2019-05-21T07:22:48.240" v="762" actId="1076"/>
      <pc:docMkLst>
        <pc:docMk/>
      </pc:docMkLst>
      <pc:sldChg chg="modSp">
        <pc:chgData name="Richard Wang" userId="d1b227362e3aa886" providerId="LiveId" clId="{C8618ED7-00BC-4EDD-B0E8-B7F5F070332F}" dt="2019-05-21T06:54:27.974" v="185" actId="1035"/>
        <pc:sldMkLst>
          <pc:docMk/>
          <pc:sldMk cId="3519364150" sldId="257"/>
        </pc:sldMkLst>
        <pc:picChg chg="mod">
          <ac:chgData name="Richard Wang" userId="d1b227362e3aa886" providerId="LiveId" clId="{C8618ED7-00BC-4EDD-B0E8-B7F5F070332F}" dt="2019-05-21T06:54:27.974" v="185" actId="1035"/>
          <ac:picMkLst>
            <pc:docMk/>
            <pc:sldMk cId="3519364150" sldId="257"/>
            <ac:picMk id="4" creationId="{D8F24150-D0AF-4255-9AC9-C53AC8142EE3}"/>
          </ac:picMkLst>
        </pc:picChg>
      </pc:sldChg>
      <pc:sldChg chg="modSp">
        <pc:chgData name="Richard Wang" userId="d1b227362e3aa886" providerId="LiveId" clId="{C8618ED7-00BC-4EDD-B0E8-B7F5F070332F}" dt="2019-04-06T11:09:46.214" v="1" actId="20578"/>
        <pc:sldMkLst>
          <pc:docMk/>
          <pc:sldMk cId="2976879041" sldId="259"/>
        </pc:sldMkLst>
        <pc:spChg chg="mod">
          <ac:chgData name="Richard Wang" userId="d1b227362e3aa886" providerId="LiveId" clId="{C8618ED7-00BC-4EDD-B0E8-B7F5F070332F}" dt="2019-04-06T11:09:46.214" v="1" actId="20578"/>
          <ac:spMkLst>
            <pc:docMk/>
            <pc:sldMk cId="2976879041" sldId="259"/>
            <ac:spMk id="4" creationId="{3411AFB9-AEBC-49FD-8ED3-0EAC0FD4227D}"/>
          </ac:spMkLst>
        </pc:spChg>
      </pc:sldChg>
      <pc:sldChg chg="addSp delSp modSp">
        <pc:chgData name="Richard Wang" userId="d1b227362e3aa886" providerId="LiveId" clId="{C8618ED7-00BC-4EDD-B0E8-B7F5F070332F}" dt="2019-05-21T06:54:48.777" v="197" actId="1035"/>
        <pc:sldMkLst>
          <pc:docMk/>
          <pc:sldMk cId="3035517387" sldId="260"/>
        </pc:sldMkLst>
        <pc:spChg chg="mod">
          <ac:chgData name="Richard Wang" userId="d1b227362e3aa886" providerId="LiveId" clId="{C8618ED7-00BC-4EDD-B0E8-B7F5F070332F}" dt="2019-05-21T06:54:48.777" v="197" actId="1035"/>
          <ac:spMkLst>
            <pc:docMk/>
            <pc:sldMk cId="3035517387" sldId="260"/>
            <ac:spMk id="2" creationId="{B0800160-1497-438D-BF6C-66D62F7D00B3}"/>
          </ac:spMkLst>
        </pc:spChg>
        <pc:graphicFrameChg chg="mod">
          <ac:chgData name="Richard Wang" userId="d1b227362e3aa886" providerId="LiveId" clId="{C8618ED7-00BC-4EDD-B0E8-B7F5F070332F}" dt="2019-05-21T06:54:48.777" v="197" actId="1035"/>
          <ac:graphicFrameMkLst>
            <pc:docMk/>
            <pc:sldMk cId="3035517387" sldId="260"/>
            <ac:graphicFrameMk id="48" creationId="{158ECB28-C81E-4FD9-BF11-A4ABB274FDD5}"/>
          </ac:graphicFrameMkLst>
        </pc:graphicFrameChg>
        <pc:picChg chg="add">
          <ac:chgData name="Richard Wang" userId="d1b227362e3aa886" providerId="LiveId" clId="{C8618ED7-00BC-4EDD-B0E8-B7F5F070332F}" dt="2019-05-21T06:54:37.427" v="187"/>
          <ac:picMkLst>
            <pc:docMk/>
            <pc:sldMk cId="3035517387" sldId="260"/>
            <ac:picMk id="5" creationId="{4660F948-CB46-4C31-8915-7453E2CBD3AE}"/>
          </ac:picMkLst>
        </pc:picChg>
        <pc:picChg chg="del">
          <ac:chgData name="Richard Wang" userId="d1b227362e3aa886" providerId="LiveId" clId="{C8618ED7-00BC-4EDD-B0E8-B7F5F070332F}" dt="2019-05-21T06:54:36.415" v="186" actId="478"/>
          <ac:picMkLst>
            <pc:docMk/>
            <pc:sldMk cId="3035517387" sldId="260"/>
            <ac:picMk id="51" creationId="{B6D53ABF-AA40-4B47-B3D9-FD2283DBE3C8}"/>
          </ac:picMkLst>
        </pc:picChg>
      </pc:sldChg>
      <pc:sldChg chg="addSp delSp modSp modAnim">
        <pc:chgData name="Richard Wang" userId="d1b227362e3aa886" providerId="LiveId" clId="{C8618ED7-00BC-4EDD-B0E8-B7F5F070332F}" dt="2019-05-21T06:54:56.239" v="199"/>
        <pc:sldMkLst>
          <pc:docMk/>
          <pc:sldMk cId="3284890204" sldId="261"/>
        </pc:sldMkLst>
        <pc:picChg chg="add mod">
          <ac:chgData name="Richard Wang" userId="d1b227362e3aa886" providerId="LiveId" clId="{C8618ED7-00BC-4EDD-B0E8-B7F5F070332F}" dt="2019-05-21T06:50:28.536" v="38" actId="1076"/>
          <ac:picMkLst>
            <pc:docMk/>
            <pc:sldMk cId="3284890204" sldId="261"/>
            <ac:picMk id="2" creationId="{5DEFD4F9-7BB4-4D94-8503-2A1D29EBCB29}"/>
          </ac:picMkLst>
        </pc:picChg>
        <pc:picChg chg="add mod">
          <ac:chgData name="Richard Wang" userId="d1b227362e3aa886" providerId="LiveId" clId="{C8618ED7-00BC-4EDD-B0E8-B7F5F070332F}" dt="2019-05-21T06:50:23.098" v="37" actId="1076"/>
          <ac:picMkLst>
            <pc:docMk/>
            <pc:sldMk cId="3284890204" sldId="261"/>
            <ac:picMk id="3" creationId="{59A31B11-1161-4401-82D8-D8EFA79702C4}"/>
          </ac:picMkLst>
        </pc:picChg>
        <pc:picChg chg="add">
          <ac:chgData name="Richard Wang" userId="d1b227362e3aa886" providerId="LiveId" clId="{C8618ED7-00BC-4EDD-B0E8-B7F5F070332F}" dt="2019-05-21T06:54:56.239" v="199"/>
          <ac:picMkLst>
            <pc:docMk/>
            <pc:sldMk cId="3284890204" sldId="261"/>
            <ac:picMk id="7" creationId="{78869D85-97FB-4BC9-9EFA-4DC7C162819D}"/>
          </ac:picMkLst>
        </pc:picChg>
        <pc:picChg chg="mod">
          <ac:chgData name="Richard Wang" userId="d1b227362e3aa886" providerId="LiveId" clId="{C8618ED7-00BC-4EDD-B0E8-B7F5F070332F}" dt="2019-05-21T06:50:38.822" v="39" actId="1076"/>
          <ac:picMkLst>
            <pc:docMk/>
            <pc:sldMk cId="3284890204" sldId="261"/>
            <ac:picMk id="9" creationId="{AFA840B0-0647-4ECB-B9BF-9F76C225917F}"/>
          </ac:picMkLst>
        </pc:picChg>
        <pc:picChg chg="del">
          <ac:chgData name="Richard Wang" userId="d1b227362e3aa886" providerId="LiveId" clId="{C8618ED7-00BC-4EDD-B0E8-B7F5F070332F}" dt="2019-05-21T06:54:55.127" v="198" actId="478"/>
          <ac:picMkLst>
            <pc:docMk/>
            <pc:sldMk cId="3284890204" sldId="261"/>
            <ac:picMk id="25" creationId="{6809C57B-B613-49FD-8B2C-D6C3E43D6900}"/>
          </ac:picMkLst>
        </pc:picChg>
      </pc:sldChg>
      <pc:sldChg chg="addSp modSp">
        <pc:chgData name="Richard Wang" userId="d1b227362e3aa886" providerId="LiveId" clId="{C8618ED7-00BC-4EDD-B0E8-B7F5F070332F}" dt="2019-05-21T06:52:16.103" v="87" actId="1038"/>
        <pc:sldMkLst>
          <pc:docMk/>
          <pc:sldMk cId="703043592" sldId="262"/>
        </pc:sldMkLst>
        <pc:spChg chg="mod">
          <ac:chgData name="Richard Wang" userId="d1b227362e3aa886" providerId="LiveId" clId="{C8618ED7-00BC-4EDD-B0E8-B7F5F070332F}" dt="2019-05-03T08:00:10.650" v="8" actId="404"/>
          <ac:spMkLst>
            <pc:docMk/>
            <pc:sldMk cId="703043592" sldId="262"/>
            <ac:spMk id="7" creationId="{A87BBFF8-6281-4D44-BABE-3F1F5FB50A4E}"/>
          </ac:spMkLst>
        </pc:spChg>
        <pc:spChg chg="mod">
          <ac:chgData name="Richard Wang" userId="d1b227362e3aa886" providerId="LiveId" clId="{C8618ED7-00BC-4EDD-B0E8-B7F5F070332F}" dt="2019-05-21T06:52:09.598" v="78" actId="1038"/>
          <ac:spMkLst>
            <pc:docMk/>
            <pc:sldMk cId="703043592" sldId="262"/>
            <ac:spMk id="9" creationId="{19B20F9C-F0B3-448E-A1AC-586E30C20EAA}"/>
          </ac:spMkLst>
        </pc:spChg>
        <pc:spChg chg="mod">
          <ac:chgData name="Richard Wang" userId="d1b227362e3aa886" providerId="LiveId" clId="{C8618ED7-00BC-4EDD-B0E8-B7F5F070332F}" dt="2019-05-03T08:00:04.580" v="6" actId="1076"/>
          <ac:spMkLst>
            <pc:docMk/>
            <pc:sldMk cId="703043592" sldId="262"/>
            <ac:spMk id="10" creationId="{B9A7DCBA-6B5E-4628-8A22-8F35756F46C6}"/>
          </ac:spMkLst>
        </pc:spChg>
        <pc:spChg chg="mod">
          <ac:chgData name="Richard Wang" userId="d1b227362e3aa886" providerId="LiveId" clId="{C8618ED7-00BC-4EDD-B0E8-B7F5F070332F}" dt="2019-05-21T06:52:09.598" v="78" actId="1038"/>
          <ac:spMkLst>
            <pc:docMk/>
            <pc:sldMk cId="703043592" sldId="262"/>
            <ac:spMk id="11" creationId="{4517974E-70D7-4015-B259-C876B4664893}"/>
          </ac:spMkLst>
        </pc:spChg>
        <pc:spChg chg="mod">
          <ac:chgData name="Richard Wang" userId="d1b227362e3aa886" providerId="LiveId" clId="{C8618ED7-00BC-4EDD-B0E8-B7F5F070332F}" dt="2019-05-21T06:51:27.635" v="43" actId="113"/>
          <ac:spMkLst>
            <pc:docMk/>
            <pc:sldMk cId="703043592" sldId="262"/>
            <ac:spMk id="12" creationId="{655B5313-4AB3-4DB6-A19D-4E98CDB6142E}"/>
          </ac:spMkLst>
        </pc:spChg>
        <pc:grpChg chg="mod">
          <ac:chgData name="Richard Wang" userId="d1b227362e3aa886" providerId="LiveId" clId="{C8618ED7-00BC-4EDD-B0E8-B7F5F070332F}" dt="2019-05-21T06:51:33.667" v="44" actId="1076"/>
          <ac:grpSpMkLst>
            <pc:docMk/>
            <pc:sldMk cId="703043592" sldId="262"/>
            <ac:grpSpMk id="18" creationId="{7CF21F57-A37A-4731-BB41-A676AE309713}"/>
          </ac:grpSpMkLst>
        </pc:grpChg>
        <pc:picChg chg="mod">
          <ac:chgData name="Richard Wang" userId="d1b227362e3aa886" providerId="LiveId" clId="{C8618ED7-00BC-4EDD-B0E8-B7F5F070332F}" dt="2019-05-21T06:52:09.598" v="78" actId="1038"/>
          <ac:picMkLst>
            <pc:docMk/>
            <pc:sldMk cId="703043592" sldId="262"/>
            <ac:picMk id="5" creationId="{EA915FC9-2D8C-4435-A1B9-1E546C90CC9F}"/>
          </ac:picMkLst>
        </pc:picChg>
        <pc:picChg chg="mod">
          <ac:chgData name="Richard Wang" userId="d1b227362e3aa886" providerId="LiveId" clId="{C8618ED7-00BC-4EDD-B0E8-B7F5F070332F}" dt="2019-05-21T06:52:09.598" v="78" actId="1038"/>
          <ac:picMkLst>
            <pc:docMk/>
            <pc:sldMk cId="703043592" sldId="262"/>
            <ac:picMk id="20" creationId="{3214D28F-5721-40FB-AF49-5956BA7E361D}"/>
          </ac:picMkLst>
        </pc:picChg>
        <pc:cxnChg chg="add mod">
          <ac:chgData name="Richard Wang" userId="d1b227362e3aa886" providerId="LiveId" clId="{C8618ED7-00BC-4EDD-B0E8-B7F5F070332F}" dt="2019-05-21T06:52:16.103" v="87" actId="1038"/>
          <ac:cxnSpMkLst>
            <pc:docMk/>
            <pc:sldMk cId="703043592" sldId="262"/>
            <ac:cxnSpMk id="15" creationId="{1B441811-9201-450D-B2D4-F17B75DDBA80}"/>
          </ac:cxnSpMkLst>
        </pc:cxnChg>
      </pc:sldChg>
      <pc:sldChg chg="addSp delSp modSp">
        <pc:chgData name="Richard Wang" userId="d1b227362e3aa886" providerId="LiveId" clId="{C8618ED7-00BC-4EDD-B0E8-B7F5F070332F}" dt="2019-05-21T07:00:56.820" v="271" actId="1076"/>
        <pc:sldMkLst>
          <pc:docMk/>
          <pc:sldMk cId="2768100666" sldId="263"/>
        </pc:sldMkLst>
        <pc:spChg chg="del mod">
          <ac:chgData name="Richard Wang" userId="d1b227362e3aa886" providerId="LiveId" clId="{C8618ED7-00BC-4EDD-B0E8-B7F5F070332F}" dt="2019-05-21T06:59:54.764" v="261" actId="478"/>
          <ac:spMkLst>
            <pc:docMk/>
            <pc:sldMk cId="2768100666" sldId="263"/>
            <ac:spMk id="8" creationId="{B842EB8F-1292-4223-B6DE-775438372F2D}"/>
          </ac:spMkLst>
        </pc:spChg>
        <pc:grpChg chg="mod">
          <ac:chgData name="Richard Wang" userId="d1b227362e3aa886" providerId="LiveId" clId="{C8618ED7-00BC-4EDD-B0E8-B7F5F070332F}" dt="2019-05-21T07:00:56.820" v="271" actId="1076"/>
          <ac:grpSpMkLst>
            <pc:docMk/>
            <pc:sldMk cId="2768100666" sldId="263"/>
            <ac:grpSpMk id="22" creationId="{57A3747B-045F-4FFB-9C36-25073F9B62FA}"/>
          </ac:grpSpMkLst>
        </pc:grpChg>
        <pc:grpChg chg="del mod">
          <ac:chgData name="Richard Wang" userId="d1b227362e3aa886" providerId="LiveId" clId="{C8618ED7-00BC-4EDD-B0E8-B7F5F070332F}" dt="2019-05-21T07:00:07.307" v="266" actId="478"/>
          <ac:grpSpMkLst>
            <pc:docMk/>
            <pc:sldMk cId="2768100666" sldId="263"/>
            <ac:grpSpMk id="23" creationId="{B994A061-9D66-4556-B632-5AA27D08C122}"/>
          </ac:grpSpMkLst>
        </pc:grpChg>
        <pc:picChg chg="add mod">
          <ac:chgData name="Richard Wang" userId="d1b227362e3aa886" providerId="LiveId" clId="{C8618ED7-00BC-4EDD-B0E8-B7F5F070332F}" dt="2019-05-21T07:00:56.820" v="271" actId="1076"/>
          <ac:picMkLst>
            <pc:docMk/>
            <pc:sldMk cId="2768100666" sldId="263"/>
            <ac:picMk id="7" creationId="{65DA64C0-2F95-439D-8CEA-834B6CFD1DBD}"/>
          </ac:picMkLst>
        </pc:picChg>
        <pc:picChg chg="add mod">
          <ac:chgData name="Richard Wang" userId="d1b227362e3aa886" providerId="LiveId" clId="{C8618ED7-00BC-4EDD-B0E8-B7F5F070332F}" dt="2019-05-21T07:00:56.820" v="271" actId="1076"/>
          <ac:picMkLst>
            <pc:docMk/>
            <pc:sldMk cId="2768100666" sldId="263"/>
            <ac:picMk id="9" creationId="{C958D1D0-D31E-4DC1-8039-B56027D114D9}"/>
          </ac:picMkLst>
        </pc:picChg>
      </pc:sldChg>
      <pc:sldChg chg="addSp delSp modSp">
        <pc:chgData name="Richard Wang" userId="d1b227362e3aa886" providerId="LiveId" clId="{C8618ED7-00BC-4EDD-B0E8-B7F5F070332F}" dt="2019-05-21T06:55:10.796" v="214" actId="1035"/>
        <pc:sldMkLst>
          <pc:docMk/>
          <pc:sldMk cId="1136761088" sldId="264"/>
        </pc:sldMkLst>
        <pc:spChg chg="mod">
          <ac:chgData name="Richard Wang" userId="d1b227362e3aa886" providerId="LiveId" clId="{C8618ED7-00BC-4EDD-B0E8-B7F5F070332F}" dt="2019-05-03T08:01:49.726" v="24" actId="164"/>
          <ac:spMkLst>
            <pc:docMk/>
            <pc:sldMk cId="1136761088" sldId="264"/>
            <ac:spMk id="4" creationId="{980DF870-BAF8-4C90-8C80-7BFD4E6038CF}"/>
          </ac:spMkLst>
        </pc:spChg>
        <pc:spChg chg="add del mod">
          <ac:chgData name="Richard Wang" userId="d1b227362e3aa886" providerId="LiveId" clId="{C8618ED7-00BC-4EDD-B0E8-B7F5F070332F}" dt="2019-05-03T08:01:28.121" v="19" actId="478"/>
          <ac:spMkLst>
            <pc:docMk/>
            <pc:sldMk cId="1136761088" sldId="264"/>
            <ac:spMk id="6" creationId="{11E03340-0D92-45F7-A78C-9E841C90C9DA}"/>
          </ac:spMkLst>
        </pc:spChg>
        <pc:spChg chg="add mod">
          <ac:chgData name="Richard Wang" userId="d1b227362e3aa886" providerId="LiveId" clId="{C8618ED7-00BC-4EDD-B0E8-B7F5F070332F}" dt="2019-05-03T08:01:49.726" v="24" actId="164"/>
          <ac:spMkLst>
            <pc:docMk/>
            <pc:sldMk cId="1136761088" sldId="264"/>
            <ac:spMk id="7" creationId="{CADA9356-C48C-42DC-B3B0-3EB31881C1CD}"/>
          </ac:spMkLst>
        </pc:spChg>
        <pc:grpChg chg="add mod">
          <ac:chgData name="Richard Wang" userId="d1b227362e3aa886" providerId="LiveId" clId="{C8618ED7-00BC-4EDD-B0E8-B7F5F070332F}" dt="2019-05-21T06:55:10.796" v="214" actId="1035"/>
          <ac:grpSpMkLst>
            <pc:docMk/>
            <pc:sldMk cId="1136761088" sldId="264"/>
            <ac:grpSpMk id="8" creationId="{F2E35B15-90D3-4F93-B206-9B23B4926638}"/>
          </ac:grpSpMkLst>
        </pc:grpChg>
        <pc:picChg chg="mod">
          <ac:chgData name="Richard Wang" userId="d1b227362e3aa886" providerId="LiveId" clId="{C8618ED7-00BC-4EDD-B0E8-B7F5F070332F}" dt="2019-05-21T06:55:10.796" v="214" actId="1035"/>
          <ac:picMkLst>
            <pc:docMk/>
            <pc:sldMk cId="1136761088" sldId="264"/>
            <ac:picMk id="2" creationId="{2B84666F-423B-468D-8F0B-6B2550F17A58}"/>
          </ac:picMkLst>
        </pc:picChg>
        <pc:picChg chg="mod">
          <ac:chgData name="Richard Wang" userId="d1b227362e3aa886" providerId="LiveId" clId="{C8618ED7-00BC-4EDD-B0E8-B7F5F070332F}" dt="2019-05-21T06:55:10.796" v="214" actId="1035"/>
          <ac:picMkLst>
            <pc:docMk/>
            <pc:sldMk cId="1136761088" sldId="264"/>
            <ac:picMk id="3" creationId="{EE8A256D-8C02-436F-9631-133DFF08420F}"/>
          </ac:picMkLst>
        </pc:picChg>
        <pc:picChg chg="add del">
          <ac:chgData name="Richard Wang" userId="d1b227362e3aa886" providerId="LiveId" clId="{C8618ED7-00BC-4EDD-B0E8-B7F5F070332F}" dt="2019-05-21T06:55:05.835" v="200" actId="478"/>
          <ac:picMkLst>
            <pc:docMk/>
            <pc:sldMk cId="1136761088" sldId="264"/>
            <ac:picMk id="9" creationId="{69D41397-813D-4684-A229-C439EB91A512}"/>
          </ac:picMkLst>
        </pc:picChg>
        <pc:picChg chg="add">
          <ac:chgData name="Richard Wang" userId="d1b227362e3aa886" providerId="LiveId" clId="{C8618ED7-00BC-4EDD-B0E8-B7F5F070332F}" dt="2019-05-21T06:55:06.429" v="201"/>
          <ac:picMkLst>
            <pc:docMk/>
            <pc:sldMk cId="1136761088" sldId="264"/>
            <ac:picMk id="10" creationId="{BF5F1120-5424-463C-BD04-30AF63385B44}"/>
          </ac:picMkLst>
        </pc:picChg>
        <pc:cxnChg chg="mod">
          <ac:chgData name="Richard Wang" userId="d1b227362e3aa886" providerId="LiveId" clId="{C8618ED7-00BC-4EDD-B0E8-B7F5F070332F}" dt="2019-05-21T06:55:10.796" v="214" actId="1035"/>
          <ac:cxnSpMkLst>
            <pc:docMk/>
            <pc:sldMk cId="1136761088" sldId="264"/>
            <ac:cxnSpMk id="5" creationId="{469AF94C-F009-4E27-8D8D-F5D6F48ECFFA}"/>
          </ac:cxnSpMkLst>
        </pc:cxnChg>
      </pc:sldChg>
      <pc:sldChg chg="addSp delSp modSp">
        <pc:chgData name="Richard Wang" userId="d1b227362e3aa886" providerId="LiveId" clId="{C8618ED7-00BC-4EDD-B0E8-B7F5F070332F}" dt="2019-05-21T07:05:39.191" v="456" actId="1036"/>
        <pc:sldMkLst>
          <pc:docMk/>
          <pc:sldMk cId="3329817539" sldId="265"/>
        </pc:sldMkLst>
        <pc:spChg chg="del mod">
          <ac:chgData name="Richard Wang" userId="d1b227362e3aa886" providerId="LiveId" clId="{C8618ED7-00BC-4EDD-B0E8-B7F5F070332F}" dt="2019-05-21T06:55:50.273" v="218" actId="478"/>
          <ac:spMkLst>
            <pc:docMk/>
            <pc:sldMk cId="3329817539" sldId="265"/>
            <ac:spMk id="55" creationId="{F69FD077-36B2-441C-800A-373465C41B2F}"/>
          </ac:spMkLst>
        </pc:spChg>
        <pc:spChg chg="mod">
          <ac:chgData name="Richard Wang" userId="d1b227362e3aa886" providerId="LiveId" clId="{C8618ED7-00BC-4EDD-B0E8-B7F5F070332F}" dt="2019-05-21T06:58:38.308" v="242" actId="1076"/>
          <ac:spMkLst>
            <pc:docMk/>
            <pc:sldMk cId="3329817539" sldId="265"/>
            <ac:spMk id="56" creationId="{AEA21A71-F0A1-4135-9355-08E794599480}"/>
          </ac:spMkLst>
        </pc:spChg>
        <pc:spChg chg="mod">
          <ac:chgData name="Richard Wang" userId="d1b227362e3aa886" providerId="LiveId" clId="{C8618ED7-00BC-4EDD-B0E8-B7F5F070332F}" dt="2019-05-21T06:58:47.826" v="245" actId="20577"/>
          <ac:spMkLst>
            <pc:docMk/>
            <pc:sldMk cId="3329817539" sldId="265"/>
            <ac:spMk id="57" creationId="{A0041B38-DC07-4A14-A0CA-D903BF32D19C}"/>
          </ac:spMkLst>
        </pc:spChg>
        <pc:spChg chg="del mod">
          <ac:chgData name="Richard Wang" userId="d1b227362e3aa886" providerId="LiveId" clId="{C8618ED7-00BC-4EDD-B0E8-B7F5F070332F}" dt="2019-05-21T07:01:12.927" v="272" actId="478"/>
          <ac:spMkLst>
            <pc:docMk/>
            <pc:sldMk cId="3329817539" sldId="265"/>
            <ac:spMk id="59" creationId="{FC3F1795-5C5E-460A-8DDE-64E0245A3AA2}"/>
          </ac:spMkLst>
        </pc:spChg>
        <pc:spChg chg="del mod">
          <ac:chgData name="Richard Wang" userId="d1b227362e3aa886" providerId="LiveId" clId="{C8618ED7-00BC-4EDD-B0E8-B7F5F070332F}" dt="2019-05-21T07:01:12.927" v="272" actId="478"/>
          <ac:spMkLst>
            <pc:docMk/>
            <pc:sldMk cId="3329817539" sldId="265"/>
            <ac:spMk id="60" creationId="{6CF9CB85-CDF8-4F8E-9F56-B2656973E5A3}"/>
          </ac:spMkLst>
        </pc:spChg>
        <pc:spChg chg="mod">
          <ac:chgData name="Richard Wang" userId="d1b227362e3aa886" providerId="LiveId" clId="{C8618ED7-00BC-4EDD-B0E8-B7F5F070332F}" dt="2019-05-21T07:04:11.751" v="361" actId="1076"/>
          <ac:spMkLst>
            <pc:docMk/>
            <pc:sldMk cId="3329817539" sldId="265"/>
            <ac:spMk id="61" creationId="{E37B5AFE-4F88-4346-BDBA-BC657C63A0E1}"/>
          </ac:spMkLst>
        </pc:spChg>
        <pc:spChg chg="mod">
          <ac:chgData name="Richard Wang" userId="d1b227362e3aa886" providerId="LiveId" clId="{C8618ED7-00BC-4EDD-B0E8-B7F5F070332F}" dt="2019-05-21T07:05:39.191" v="456" actId="1036"/>
          <ac:spMkLst>
            <pc:docMk/>
            <pc:sldMk cId="3329817539" sldId="265"/>
            <ac:spMk id="62" creationId="{787E6A14-C3DF-486C-B3C0-A5A90DA2B679}"/>
          </ac:spMkLst>
        </pc:spChg>
        <pc:spChg chg="del mod">
          <ac:chgData name="Richard Wang" userId="d1b227362e3aa886" providerId="LiveId" clId="{C8618ED7-00BC-4EDD-B0E8-B7F5F070332F}" dt="2019-05-21T07:03:54.928" v="355" actId="478"/>
          <ac:spMkLst>
            <pc:docMk/>
            <pc:sldMk cId="3329817539" sldId="265"/>
            <ac:spMk id="110" creationId="{14289871-790E-430F-A40B-27FF2E075E70}"/>
          </ac:spMkLst>
        </pc:spChg>
        <pc:spChg chg="del mod">
          <ac:chgData name="Richard Wang" userId="d1b227362e3aa886" providerId="LiveId" clId="{C8618ED7-00BC-4EDD-B0E8-B7F5F070332F}" dt="2019-05-21T07:01:47.968" v="274" actId="478"/>
          <ac:spMkLst>
            <pc:docMk/>
            <pc:sldMk cId="3329817539" sldId="265"/>
            <ac:spMk id="114" creationId="{C83E3D73-625F-4D15-B292-2D0A3E12B755}"/>
          </ac:spMkLst>
        </pc:spChg>
        <pc:spChg chg="mod">
          <ac:chgData name="Richard Wang" userId="d1b227362e3aa886" providerId="LiveId" clId="{C8618ED7-00BC-4EDD-B0E8-B7F5F070332F}" dt="2019-05-21T07:05:34.088" v="444" actId="1035"/>
          <ac:spMkLst>
            <pc:docMk/>
            <pc:sldMk cId="3329817539" sldId="265"/>
            <ac:spMk id="115" creationId="{932F1911-F38D-473B-B97D-0C43903E7EC8}"/>
          </ac:spMkLst>
        </pc:spChg>
        <pc:grpChg chg="del">
          <ac:chgData name="Richard Wang" userId="d1b227362e3aa886" providerId="LiveId" clId="{C8618ED7-00BC-4EDD-B0E8-B7F5F070332F}" dt="2019-05-21T06:55:39.572" v="215" actId="478"/>
          <ac:grpSpMkLst>
            <pc:docMk/>
            <pc:sldMk cId="3329817539" sldId="265"/>
            <ac:grpSpMk id="63" creationId="{E24D335A-38B8-418D-8654-41C755461C5B}"/>
          </ac:grpSpMkLst>
        </pc:grpChg>
        <pc:grpChg chg="mod ord">
          <ac:chgData name="Richard Wang" userId="d1b227362e3aa886" providerId="LiveId" clId="{C8618ED7-00BC-4EDD-B0E8-B7F5F070332F}" dt="2019-05-21T07:04:25.262" v="365" actId="1076"/>
          <ac:grpSpMkLst>
            <pc:docMk/>
            <pc:sldMk cId="3329817539" sldId="265"/>
            <ac:grpSpMk id="109" creationId="{07EAEC77-A6F3-4799-8B66-4B013CBEADA1}"/>
          </ac:grpSpMkLst>
        </pc:grpChg>
        <pc:picChg chg="add">
          <ac:chgData name="Richard Wang" userId="d1b227362e3aa886" providerId="LiveId" clId="{C8618ED7-00BC-4EDD-B0E8-B7F5F070332F}" dt="2019-05-21T06:55:40.214" v="216"/>
          <ac:picMkLst>
            <pc:docMk/>
            <pc:sldMk cId="3329817539" sldId="265"/>
            <ac:picMk id="111" creationId="{C99F66DF-D3AE-4B9B-8C41-4287D3BC03B0}"/>
          </ac:picMkLst>
        </pc:picChg>
        <pc:cxnChg chg="mod">
          <ac:chgData name="Richard Wang" userId="d1b227362e3aa886" providerId="LiveId" clId="{C8618ED7-00BC-4EDD-B0E8-B7F5F070332F}" dt="2019-05-21T06:55:39.572" v="215" actId="478"/>
          <ac:cxnSpMkLst>
            <pc:docMk/>
            <pc:sldMk cId="3329817539" sldId="265"/>
            <ac:cxnSpMk id="71" creationId="{C742430E-8915-43A1-B336-57310C4B31AC}"/>
          </ac:cxnSpMkLst>
        </pc:cxnChg>
        <pc:cxnChg chg="mod">
          <ac:chgData name="Richard Wang" userId="d1b227362e3aa886" providerId="LiveId" clId="{C8618ED7-00BC-4EDD-B0E8-B7F5F070332F}" dt="2019-05-21T06:55:39.572" v="215" actId="478"/>
          <ac:cxnSpMkLst>
            <pc:docMk/>
            <pc:sldMk cId="3329817539" sldId="265"/>
            <ac:cxnSpMk id="77" creationId="{6D379126-1C70-47FF-B194-42ED809FA153}"/>
          </ac:cxnSpMkLst>
        </pc:cxnChg>
      </pc:sldChg>
      <pc:sldChg chg="addSp delSp modSp">
        <pc:chgData name="Richard Wang" userId="d1b227362e3aa886" providerId="LiveId" clId="{C8618ED7-00BC-4EDD-B0E8-B7F5F070332F}" dt="2019-05-21T07:08:35.876" v="553" actId="255"/>
        <pc:sldMkLst>
          <pc:docMk/>
          <pc:sldMk cId="1278747887" sldId="266"/>
        </pc:sldMkLst>
        <pc:spChg chg="mod">
          <ac:chgData name="Richard Wang" userId="d1b227362e3aa886" providerId="LiveId" clId="{C8618ED7-00BC-4EDD-B0E8-B7F5F070332F}" dt="2019-05-21T07:07:56.580" v="534" actId="403"/>
          <ac:spMkLst>
            <pc:docMk/>
            <pc:sldMk cId="1278747887" sldId="266"/>
            <ac:spMk id="2" creationId="{C7E9681A-0A8A-4624-B68B-E4E78EEA39E9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4" creationId="{5E1D9281-CF4B-4326-B51B-04D225349E30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5" creationId="{3BE69529-101E-4797-9D3D-73BF19E78477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6" creationId="{D6CC117B-DC30-40C7-85A5-6E3ADCFB3678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7" creationId="{C6B68CAE-0EE8-4C76-B549-CA191C8EDA82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8" creationId="{E0A0C5D8-7969-49CC-AA01-57882B0CB539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9" creationId="{E7012C60-975F-4AA5-8EAA-8F9E6B92C43A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0" creationId="{F9026DA8-80AE-4B14-80E0-BEC4B4C3E68F}"/>
          </ac:spMkLst>
        </pc:spChg>
        <pc:spChg chg="mod">
          <ac:chgData name="Richard Wang" userId="d1b227362e3aa886" providerId="LiveId" clId="{C8618ED7-00BC-4EDD-B0E8-B7F5F070332F}" dt="2019-05-21T07:06:39.555" v="482" actId="1037"/>
          <ac:spMkLst>
            <pc:docMk/>
            <pc:sldMk cId="1278747887" sldId="266"/>
            <ac:spMk id="11" creationId="{40327D91-D9E1-4DC4-96F5-F941726004E8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2" creationId="{83063A2C-4B6B-41ED-9B92-2E91920D6E6A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3" creationId="{C062AD72-3D66-4941-893C-F64D6297012E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4" creationId="{A91002B1-6364-4D5B-BBD1-E1BC2590A2E8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5" creationId="{625AC04C-62EF-4633-8DB9-2C20782C8474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6" creationId="{18812EF9-18C9-460F-8B1C-04246E9B4753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7" creationId="{62DF3286-2BF0-4FEF-8D46-141AC44DD6A7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8" creationId="{33818BD9-3FB2-41A2-AA77-91D3859B358C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19" creationId="{5F075016-1901-4093-8E0A-412562169BEE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20" creationId="{8A04CA93-62A5-4232-9811-34D2229B4247}"/>
          </ac:spMkLst>
        </pc:spChg>
        <pc:spChg chg="mod">
          <ac:chgData name="Richard Wang" userId="d1b227362e3aa886" providerId="LiveId" clId="{C8618ED7-00BC-4EDD-B0E8-B7F5F070332F}" dt="2019-05-21T07:06:29.087" v="461" actId="403"/>
          <ac:spMkLst>
            <pc:docMk/>
            <pc:sldMk cId="1278747887" sldId="266"/>
            <ac:spMk id="21" creationId="{AC783500-E651-42BC-BEDB-1E364A807790}"/>
          </ac:spMkLst>
        </pc:spChg>
        <pc:spChg chg="mod">
          <ac:chgData name="Richard Wang" userId="d1b227362e3aa886" providerId="LiveId" clId="{C8618ED7-00BC-4EDD-B0E8-B7F5F070332F}" dt="2019-05-21T07:06:39.555" v="482" actId="1037"/>
          <ac:spMkLst>
            <pc:docMk/>
            <pc:sldMk cId="1278747887" sldId="266"/>
            <ac:spMk id="26" creationId="{D726FBD0-F70C-4915-9DBF-D1AA3371AD4A}"/>
          </ac:spMkLst>
        </pc:spChg>
        <pc:spChg chg="mod">
          <ac:chgData name="Richard Wang" userId="d1b227362e3aa886" providerId="LiveId" clId="{C8618ED7-00BC-4EDD-B0E8-B7F5F070332F}" dt="2019-05-21T07:08:03.972" v="535" actId="403"/>
          <ac:spMkLst>
            <pc:docMk/>
            <pc:sldMk cId="1278747887" sldId="266"/>
            <ac:spMk id="40" creationId="{D7FECE2C-EA5F-4B0A-99B9-D604B3CC22E0}"/>
          </ac:spMkLst>
        </pc:spChg>
        <pc:spChg chg="mod">
          <ac:chgData name="Richard Wang" userId="d1b227362e3aa886" providerId="LiveId" clId="{C8618ED7-00BC-4EDD-B0E8-B7F5F070332F}" dt="2019-05-21T07:07:49.039" v="533" actId="403"/>
          <ac:spMkLst>
            <pc:docMk/>
            <pc:sldMk cId="1278747887" sldId="266"/>
            <ac:spMk id="41" creationId="{1EFAF46A-3DF8-4E77-8314-C97CB6336306}"/>
          </ac:spMkLst>
        </pc:spChg>
        <pc:spChg chg="mod topLvl">
          <ac:chgData name="Richard Wang" userId="d1b227362e3aa886" providerId="LiveId" clId="{C8618ED7-00BC-4EDD-B0E8-B7F5F070332F}" dt="2019-05-21T07:07:41.911" v="532" actId="164"/>
          <ac:spMkLst>
            <pc:docMk/>
            <pc:sldMk cId="1278747887" sldId="266"/>
            <ac:spMk id="42" creationId="{EDB9F3C2-B75A-4D89-89CC-BB6C7AD96067}"/>
          </ac:spMkLst>
        </pc:spChg>
        <pc:spChg chg="mod topLvl">
          <ac:chgData name="Richard Wang" userId="d1b227362e3aa886" providerId="LiveId" clId="{C8618ED7-00BC-4EDD-B0E8-B7F5F070332F}" dt="2019-05-21T07:08:35.876" v="553" actId="255"/>
          <ac:spMkLst>
            <pc:docMk/>
            <pc:sldMk cId="1278747887" sldId="266"/>
            <ac:spMk id="45" creationId="{B4EA494F-11FA-461A-8FDD-545BE3DF98AE}"/>
          </ac:spMkLst>
        </pc:spChg>
        <pc:grpChg chg="mod topLvl">
          <ac:chgData name="Richard Wang" userId="d1b227362e3aa886" providerId="LiveId" clId="{C8618ED7-00BC-4EDD-B0E8-B7F5F070332F}" dt="2019-05-21T07:07:41.911" v="532" actId="164"/>
          <ac:grpSpMkLst>
            <pc:docMk/>
            <pc:sldMk cId="1278747887" sldId="266"/>
            <ac:grpSpMk id="3" creationId="{D74D71E4-0022-457D-A343-E8FA2DE15F81}"/>
          </ac:grpSpMkLst>
        </pc:grpChg>
        <pc:grpChg chg="add mod">
          <ac:chgData name="Richard Wang" userId="d1b227362e3aa886" providerId="LiveId" clId="{C8618ED7-00BC-4EDD-B0E8-B7F5F070332F}" dt="2019-05-21T07:08:35.876" v="553" actId="255"/>
          <ac:grpSpMkLst>
            <pc:docMk/>
            <pc:sldMk cId="1278747887" sldId="266"/>
            <ac:grpSpMk id="44" creationId="{F41F30BE-4AFB-43E4-9182-67CFC48BE56D}"/>
          </ac:grpSpMkLst>
        </pc:grpChg>
        <pc:grpChg chg="del mod topLvl">
          <ac:chgData name="Richard Wang" userId="d1b227362e3aa886" providerId="LiveId" clId="{C8618ED7-00BC-4EDD-B0E8-B7F5F070332F}" dt="2019-05-21T07:06:18.998" v="459" actId="165"/>
          <ac:grpSpMkLst>
            <pc:docMk/>
            <pc:sldMk cId="1278747887" sldId="266"/>
            <ac:grpSpMk id="62" creationId="{93C6A987-C330-4A99-8EC1-D41C4C7BE9B6}"/>
          </ac:grpSpMkLst>
        </pc:grpChg>
        <pc:grpChg chg="del mod">
          <ac:chgData name="Richard Wang" userId="d1b227362e3aa886" providerId="LiveId" clId="{C8618ED7-00BC-4EDD-B0E8-B7F5F070332F}" dt="2019-05-21T07:06:14.083" v="458" actId="165"/>
          <ac:grpSpMkLst>
            <pc:docMk/>
            <pc:sldMk cId="1278747887" sldId="266"/>
            <ac:grpSpMk id="63" creationId="{5297F8E0-282F-40CB-8AA7-DCDB4FA4D644}"/>
          </ac:grpSpMkLst>
        </pc:grpChg>
        <pc:grpChg chg="mod">
          <ac:chgData name="Richard Wang" userId="d1b227362e3aa886" providerId="LiveId" clId="{C8618ED7-00BC-4EDD-B0E8-B7F5F070332F}" dt="2019-05-21T07:07:14.306" v="528" actId="1037"/>
          <ac:grpSpMkLst>
            <pc:docMk/>
            <pc:sldMk cId="1278747887" sldId="266"/>
            <ac:grpSpMk id="66" creationId="{B9B9BC89-9C4A-40F5-AD5B-2138FC022D53}"/>
          </ac:grpSpMkLst>
        </pc:grpChg>
        <pc:grpChg chg="mod">
          <ac:chgData name="Richard Wang" userId="d1b227362e3aa886" providerId="LiveId" clId="{C8618ED7-00BC-4EDD-B0E8-B7F5F070332F}" dt="2019-05-21T07:08:11.818" v="540" actId="1038"/>
          <ac:grpSpMkLst>
            <pc:docMk/>
            <pc:sldMk cId="1278747887" sldId="266"/>
            <ac:grpSpMk id="67" creationId="{ADC381C7-F6BB-4423-AD54-DE28EC3EEF1F}"/>
          </ac:grpSpMkLst>
        </pc:grpChg>
        <pc:grpChg chg="mod">
          <ac:chgData name="Richard Wang" userId="d1b227362e3aa886" providerId="LiveId" clId="{C8618ED7-00BC-4EDD-B0E8-B7F5F070332F}" dt="2019-05-21T07:08:15.030" v="545" actId="1038"/>
          <ac:grpSpMkLst>
            <pc:docMk/>
            <pc:sldMk cId="1278747887" sldId="266"/>
            <ac:grpSpMk id="68" creationId="{4F93BB3C-72A4-4C41-B66E-09BB0A6A2B53}"/>
          </ac:grpSpMkLst>
        </pc:grpChg>
        <pc:grpChg chg="mod">
          <ac:chgData name="Richard Wang" userId="d1b227362e3aa886" providerId="LiveId" clId="{C8618ED7-00BC-4EDD-B0E8-B7F5F070332F}" dt="2019-05-21T07:08:17.820" v="550" actId="1038"/>
          <ac:grpSpMkLst>
            <pc:docMk/>
            <pc:sldMk cId="1278747887" sldId="266"/>
            <ac:grpSpMk id="69" creationId="{ECA2D115-B37B-4A1D-8380-9DCE2ED8B697}"/>
          </ac:grpSpMkLst>
        </pc:grpChg>
        <pc:cxnChg chg="mod">
          <ac:chgData name="Richard Wang" userId="d1b227362e3aa886" providerId="LiveId" clId="{C8618ED7-00BC-4EDD-B0E8-B7F5F070332F}" dt="2019-05-21T07:06:58.552" v="484" actId="1582"/>
          <ac:cxnSpMkLst>
            <pc:docMk/>
            <pc:sldMk cId="1278747887" sldId="266"/>
            <ac:cxnSpMk id="25" creationId="{44E549E1-BD2C-4E64-8031-93CCCA3784A6}"/>
          </ac:cxnSpMkLst>
        </pc:cxnChg>
      </pc:sldChg>
      <pc:sldChg chg="addSp delSp modSp">
        <pc:chgData name="Richard Wang" userId="d1b227362e3aa886" providerId="LiveId" clId="{C8618ED7-00BC-4EDD-B0E8-B7F5F070332F}" dt="2019-05-21T07:10:09.852" v="580" actId="478"/>
        <pc:sldMkLst>
          <pc:docMk/>
          <pc:sldMk cId="3475453225" sldId="267"/>
        </pc:sldMkLst>
        <pc:spChg chg="add del">
          <ac:chgData name="Richard Wang" userId="d1b227362e3aa886" providerId="LiveId" clId="{C8618ED7-00BC-4EDD-B0E8-B7F5F070332F}" dt="2019-05-21T07:10:09.852" v="580" actId="478"/>
          <ac:spMkLst>
            <pc:docMk/>
            <pc:sldMk cId="3475453225" sldId="267"/>
            <ac:spMk id="5" creationId="{51B96E0D-0A29-444E-8046-75F18F94DD26}"/>
          </ac:spMkLst>
        </pc:spChg>
        <pc:spChg chg="mod">
          <ac:chgData name="Richard Wang" userId="d1b227362e3aa886" providerId="LiveId" clId="{C8618ED7-00BC-4EDD-B0E8-B7F5F070332F}" dt="2019-05-21T07:10:07.020" v="579" actId="1076"/>
          <ac:spMkLst>
            <pc:docMk/>
            <pc:sldMk cId="3475453225" sldId="267"/>
            <ac:spMk id="6" creationId="{558C2637-F168-41C8-AF0B-92BD4FEC32FF}"/>
          </ac:spMkLst>
        </pc:spChg>
        <pc:picChg chg="add mod">
          <ac:chgData name="Richard Wang" userId="d1b227362e3aa886" providerId="LiveId" clId="{C8618ED7-00BC-4EDD-B0E8-B7F5F070332F}" dt="2019-05-21T07:10:07.020" v="579" actId="1076"/>
          <ac:picMkLst>
            <pc:docMk/>
            <pc:sldMk cId="3475453225" sldId="267"/>
            <ac:picMk id="2" creationId="{F4A080D0-2D16-40B9-BDA3-E3516B1E6493}"/>
          </ac:picMkLst>
        </pc:picChg>
        <pc:picChg chg="add del mod">
          <ac:chgData name="Richard Wang" userId="d1b227362e3aa886" providerId="LiveId" clId="{C8618ED7-00BC-4EDD-B0E8-B7F5F070332F}" dt="2019-05-21T07:09:27.297" v="559" actId="478"/>
          <ac:picMkLst>
            <pc:docMk/>
            <pc:sldMk cId="3475453225" sldId="267"/>
            <ac:picMk id="4" creationId="{ED296506-BDB0-4F54-911B-50F99444E593}"/>
          </ac:picMkLst>
        </pc:picChg>
      </pc:sldChg>
      <pc:sldChg chg="addSp delSp modSp">
        <pc:chgData name="Richard Wang" userId="d1b227362e3aa886" providerId="LiveId" clId="{C8618ED7-00BC-4EDD-B0E8-B7F5F070332F}" dt="2019-05-21T07:11:11.019" v="591" actId="14100"/>
        <pc:sldMkLst>
          <pc:docMk/>
          <pc:sldMk cId="1171642800" sldId="268"/>
        </pc:sldMkLst>
        <pc:spChg chg="add del">
          <ac:chgData name="Richard Wang" userId="d1b227362e3aa886" providerId="LiveId" clId="{C8618ED7-00BC-4EDD-B0E8-B7F5F070332F}" dt="2019-05-21T07:10:39.741" v="584"/>
          <ac:spMkLst>
            <pc:docMk/>
            <pc:sldMk cId="1171642800" sldId="268"/>
            <ac:spMk id="4" creationId="{3DB0493F-4197-4966-95EE-A587F171F640}"/>
          </ac:spMkLst>
        </pc:spChg>
        <pc:spChg chg="mod">
          <ac:chgData name="Richard Wang" userId="d1b227362e3aa886" providerId="LiveId" clId="{C8618ED7-00BC-4EDD-B0E8-B7F5F070332F}" dt="2019-05-21T07:10:47.432" v="587" actId="1076"/>
          <ac:spMkLst>
            <pc:docMk/>
            <pc:sldMk cId="1171642800" sldId="268"/>
            <ac:spMk id="6" creationId="{85BF7E22-64DF-4CDA-83CE-6834B40F78DC}"/>
          </ac:spMkLst>
        </pc:spChg>
        <pc:spChg chg="add del">
          <ac:chgData name="Richard Wang" userId="d1b227362e3aa886" providerId="LiveId" clId="{C8618ED7-00BC-4EDD-B0E8-B7F5F070332F}" dt="2019-05-21T07:10:55.517" v="588" actId="478"/>
          <ac:spMkLst>
            <pc:docMk/>
            <pc:sldMk cId="1171642800" sldId="268"/>
            <ac:spMk id="7" creationId="{DEB45B52-C6E2-4A4D-BB2D-3302E9925AA1}"/>
          </ac:spMkLst>
        </pc:spChg>
        <pc:picChg chg="mod">
          <ac:chgData name="Richard Wang" userId="d1b227362e3aa886" providerId="LiveId" clId="{C8618ED7-00BC-4EDD-B0E8-B7F5F070332F}" dt="2019-05-21T07:11:11.019" v="591" actId="14100"/>
          <ac:picMkLst>
            <pc:docMk/>
            <pc:sldMk cId="1171642800" sldId="268"/>
            <ac:picMk id="5" creationId="{69429543-186C-4492-B144-6D9CE61CBF8E}"/>
          </ac:picMkLst>
        </pc:picChg>
      </pc:sldChg>
      <pc:sldChg chg="addSp delSp">
        <pc:chgData name="Richard Wang" userId="d1b227362e3aa886" providerId="LiveId" clId="{C8618ED7-00BC-4EDD-B0E8-B7F5F070332F}" dt="2019-05-21T07:11:52.235" v="593"/>
        <pc:sldMkLst>
          <pc:docMk/>
          <pc:sldMk cId="3045716359" sldId="269"/>
        </pc:sldMkLst>
        <pc:spChg chg="del">
          <ac:chgData name="Richard Wang" userId="d1b227362e3aa886" providerId="LiveId" clId="{C8618ED7-00BC-4EDD-B0E8-B7F5F070332F}" dt="2019-05-21T07:11:51.517" v="592" actId="478"/>
          <ac:spMkLst>
            <pc:docMk/>
            <pc:sldMk cId="3045716359" sldId="269"/>
            <ac:spMk id="3" creationId="{F66F1A5E-D4DC-4393-B8A3-56F32C77E1A5}"/>
          </ac:spMkLst>
        </pc:spChg>
        <pc:picChg chg="del">
          <ac:chgData name="Richard Wang" userId="d1b227362e3aa886" providerId="LiveId" clId="{C8618ED7-00BC-4EDD-B0E8-B7F5F070332F}" dt="2019-05-21T07:11:51.517" v="592" actId="478"/>
          <ac:picMkLst>
            <pc:docMk/>
            <pc:sldMk cId="3045716359" sldId="269"/>
            <ac:picMk id="2" creationId="{A7BEEEDA-3382-4EB2-8963-2D4121C43B19}"/>
          </ac:picMkLst>
        </pc:picChg>
        <pc:picChg chg="add">
          <ac:chgData name="Richard Wang" userId="d1b227362e3aa886" providerId="LiveId" clId="{C8618ED7-00BC-4EDD-B0E8-B7F5F070332F}" dt="2019-05-21T07:11:52.235" v="593"/>
          <ac:picMkLst>
            <pc:docMk/>
            <pc:sldMk cId="3045716359" sldId="269"/>
            <ac:picMk id="4" creationId="{88B266AF-BA96-44C2-B023-51874191856B}"/>
          </ac:picMkLst>
        </pc:picChg>
      </pc:sldChg>
      <pc:sldChg chg="addSp delSp modSp">
        <pc:chgData name="Richard Wang" userId="d1b227362e3aa886" providerId="LiveId" clId="{C8618ED7-00BC-4EDD-B0E8-B7F5F070332F}" dt="2019-05-21T07:22:48.240" v="762" actId="1076"/>
        <pc:sldMkLst>
          <pc:docMk/>
          <pc:sldMk cId="1018335105" sldId="270"/>
        </pc:sldMkLst>
        <pc:spChg chg="mod">
          <ac:chgData name="Richard Wang" userId="d1b227362e3aa886" providerId="LiveId" clId="{C8618ED7-00BC-4EDD-B0E8-B7F5F070332F}" dt="2019-05-21T07:15:35.819" v="644" actId="1076"/>
          <ac:spMkLst>
            <pc:docMk/>
            <pc:sldMk cId="1018335105" sldId="270"/>
            <ac:spMk id="3" creationId="{6A8A0DF7-FC6B-4BD7-B27D-85AD472D83A2}"/>
          </ac:spMkLst>
        </pc:spChg>
        <pc:spChg chg="del mod">
          <ac:chgData name="Richard Wang" userId="d1b227362e3aa886" providerId="LiveId" clId="{C8618ED7-00BC-4EDD-B0E8-B7F5F070332F}" dt="2019-05-21T07:13:38.002" v="610" actId="478"/>
          <ac:spMkLst>
            <pc:docMk/>
            <pc:sldMk cId="1018335105" sldId="270"/>
            <ac:spMk id="4" creationId="{81BD0A46-6FD0-46E0-9358-A153E256DF6C}"/>
          </ac:spMkLst>
        </pc:spChg>
        <pc:spChg chg="add mod">
          <ac:chgData name="Richard Wang" userId="d1b227362e3aa886" providerId="LiveId" clId="{C8618ED7-00BC-4EDD-B0E8-B7F5F070332F}" dt="2019-05-21T07:22:48.240" v="762" actId="1076"/>
          <ac:spMkLst>
            <pc:docMk/>
            <pc:sldMk cId="1018335105" sldId="270"/>
            <ac:spMk id="6" creationId="{A1CE1426-D10C-4400-8684-3634683C0294}"/>
          </ac:spMkLst>
        </pc:spChg>
        <pc:spChg chg="add mod">
          <ac:chgData name="Richard Wang" userId="d1b227362e3aa886" providerId="LiveId" clId="{C8618ED7-00BC-4EDD-B0E8-B7F5F070332F}" dt="2019-05-21T07:17:30.721" v="697" actId="1076"/>
          <ac:spMkLst>
            <pc:docMk/>
            <pc:sldMk cId="1018335105" sldId="270"/>
            <ac:spMk id="8" creationId="{AF67F95B-9573-4B5D-9599-7D4EE017DE1E}"/>
          </ac:spMkLst>
        </pc:spChg>
        <pc:spChg chg="add mod">
          <ac:chgData name="Richard Wang" userId="d1b227362e3aa886" providerId="LiveId" clId="{C8618ED7-00BC-4EDD-B0E8-B7F5F070332F}" dt="2019-05-21T07:16:56.153" v="687" actId="1037"/>
          <ac:spMkLst>
            <pc:docMk/>
            <pc:sldMk cId="1018335105" sldId="270"/>
            <ac:spMk id="10" creationId="{2B77B747-F2B9-4F9F-8EE4-26A9248D9F6A}"/>
          </ac:spMkLst>
        </pc:spChg>
        <pc:spChg chg="add del mod">
          <ac:chgData name="Richard Wang" userId="d1b227362e3aa886" providerId="LiveId" clId="{C8618ED7-00BC-4EDD-B0E8-B7F5F070332F}" dt="2019-05-21T07:16:15.800" v="656" actId="478"/>
          <ac:spMkLst>
            <pc:docMk/>
            <pc:sldMk cId="1018335105" sldId="270"/>
            <ac:spMk id="12" creationId="{234FFD40-CBE2-489F-9CE5-3BD73FC607B6}"/>
          </ac:spMkLst>
        </pc:spChg>
        <pc:spChg chg="add mod">
          <ac:chgData name="Richard Wang" userId="d1b227362e3aa886" providerId="LiveId" clId="{C8618ED7-00BC-4EDD-B0E8-B7F5F070332F}" dt="2019-05-21T07:17:07.259" v="689" actId="1076"/>
          <ac:spMkLst>
            <pc:docMk/>
            <pc:sldMk cId="1018335105" sldId="270"/>
            <ac:spMk id="13" creationId="{0D8144A4-B37E-444C-AA97-FA546D1FD34E}"/>
          </ac:spMkLst>
        </pc:spChg>
        <pc:spChg chg="add mod">
          <ac:chgData name="Richard Wang" userId="d1b227362e3aa886" providerId="LiveId" clId="{C8618ED7-00BC-4EDD-B0E8-B7F5F070332F}" dt="2019-05-21T07:20:35.218" v="727" actId="20577"/>
          <ac:spMkLst>
            <pc:docMk/>
            <pc:sldMk cId="1018335105" sldId="270"/>
            <ac:spMk id="16" creationId="{B48E2A1C-6C59-4ED7-B50C-93CDBCD6C982}"/>
          </ac:spMkLst>
        </pc:spChg>
        <pc:spChg chg="add mod">
          <ac:chgData name="Richard Wang" userId="d1b227362e3aa886" providerId="LiveId" clId="{C8618ED7-00BC-4EDD-B0E8-B7F5F070332F}" dt="2019-05-21T07:22:03.798" v="757" actId="1076"/>
          <ac:spMkLst>
            <pc:docMk/>
            <pc:sldMk cId="1018335105" sldId="270"/>
            <ac:spMk id="18" creationId="{FA217A44-99B2-48BA-B4F0-70DA023626E8}"/>
          </ac:spMkLst>
        </pc:spChg>
        <pc:picChg chg="mod">
          <ac:chgData name="Richard Wang" userId="d1b227362e3aa886" providerId="LiveId" clId="{C8618ED7-00BC-4EDD-B0E8-B7F5F070332F}" dt="2019-05-21T07:15:35.819" v="644" actId="1076"/>
          <ac:picMkLst>
            <pc:docMk/>
            <pc:sldMk cId="1018335105" sldId="270"/>
            <ac:picMk id="2" creationId="{1E3DEC69-BFB0-4889-B2B2-E6D0156212DB}"/>
          </ac:picMkLst>
        </pc:picChg>
        <pc:picChg chg="add mod">
          <ac:chgData name="Richard Wang" userId="d1b227362e3aa886" providerId="LiveId" clId="{C8618ED7-00BC-4EDD-B0E8-B7F5F070332F}" dt="2019-05-21T07:22:45.295" v="761" actId="1076"/>
          <ac:picMkLst>
            <pc:docMk/>
            <pc:sldMk cId="1018335105" sldId="270"/>
            <ac:picMk id="5" creationId="{5D1B6B94-CDD3-4125-8223-C22A178A6592}"/>
          </ac:picMkLst>
        </pc:picChg>
        <pc:picChg chg="add mod">
          <ac:chgData name="Richard Wang" userId="d1b227362e3aa886" providerId="LiveId" clId="{C8618ED7-00BC-4EDD-B0E8-B7F5F070332F}" dt="2019-05-21T07:17:14.749" v="691" actId="14100"/>
          <ac:picMkLst>
            <pc:docMk/>
            <pc:sldMk cId="1018335105" sldId="270"/>
            <ac:picMk id="7" creationId="{31C9F876-5196-4075-80CF-00E8A173EF51}"/>
          </ac:picMkLst>
        </pc:picChg>
        <pc:picChg chg="add mod">
          <ac:chgData name="Richard Wang" userId="d1b227362e3aa886" providerId="LiveId" clId="{C8618ED7-00BC-4EDD-B0E8-B7F5F070332F}" dt="2019-05-21T07:16:56.153" v="687" actId="1037"/>
          <ac:picMkLst>
            <pc:docMk/>
            <pc:sldMk cId="1018335105" sldId="270"/>
            <ac:picMk id="9" creationId="{21F71D70-8999-4D6D-94FF-03DFB70F76D9}"/>
          </ac:picMkLst>
        </pc:picChg>
        <pc:picChg chg="add mod">
          <ac:chgData name="Richard Wang" userId="d1b227362e3aa886" providerId="LiveId" clId="{C8618ED7-00BC-4EDD-B0E8-B7F5F070332F}" dt="2019-05-21T07:17:00.118" v="688" actId="1076"/>
          <ac:picMkLst>
            <pc:docMk/>
            <pc:sldMk cId="1018335105" sldId="270"/>
            <ac:picMk id="11" creationId="{B0ACAA26-5179-422C-9C28-C5D5A75FB48C}"/>
          </ac:picMkLst>
        </pc:picChg>
        <pc:picChg chg="add del mod">
          <ac:chgData name="Richard Wang" userId="d1b227362e3aa886" providerId="LiveId" clId="{C8618ED7-00BC-4EDD-B0E8-B7F5F070332F}" dt="2019-05-21T07:18:43.645" v="704" actId="478"/>
          <ac:picMkLst>
            <pc:docMk/>
            <pc:sldMk cId="1018335105" sldId="270"/>
            <ac:picMk id="14" creationId="{82B97F5D-78F1-490C-86F8-3182034A4B8E}"/>
          </ac:picMkLst>
        </pc:picChg>
        <pc:picChg chg="add mod">
          <ac:chgData name="Richard Wang" userId="d1b227362e3aa886" providerId="LiveId" clId="{C8618ED7-00BC-4EDD-B0E8-B7F5F070332F}" dt="2019-05-21T07:19:46.067" v="710" actId="1076"/>
          <ac:picMkLst>
            <pc:docMk/>
            <pc:sldMk cId="1018335105" sldId="270"/>
            <ac:picMk id="15" creationId="{FAB86F23-FC8F-45CB-9FF8-53B4C7188F2C}"/>
          </ac:picMkLst>
        </pc:picChg>
        <pc:picChg chg="add mod">
          <ac:chgData name="Richard Wang" userId="d1b227362e3aa886" providerId="LiveId" clId="{C8618ED7-00BC-4EDD-B0E8-B7F5F070332F}" dt="2019-05-21T07:21:19.517" v="752" actId="1038"/>
          <ac:picMkLst>
            <pc:docMk/>
            <pc:sldMk cId="1018335105" sldId="270"/>
            <ac:picMk id="17" creationId="{76C4CC03-ECC5-42C9-8961-EAE3050CC047}"/>
          </ac:picMkLst>
        </pc:picChg>
      </pc:sldChg>
      <pc:sldChg chg="addSp delSp del">
        <pc:chgData name="Richard Wang" userId="d1b227362e3aa886" providerId="LiveId" clId="{C8618ED7-00BC-4EDD-B0E8-B7F5F070332F}" dt="2019-05-21T07:22:10.061" v="758" actId="2696"/>
        <pc:sldMkLst>
          <pc:docMk/>
          <pc:sldMk cId="2357470218" sldId="271"/>
        </pc:sldMkLst>
        <pc:spChg chg="add del">
          <ac:chgData name="Richard Wang" userId="d1b227362e3aa886" providerId="LiveId" clId="{C8618ED7-00BC-4EDD-B0E8-B7F5F070332F}" dt="2019-05-21T07:12:56.573" v="597"/>
          <ac:spMkLst>
            <pc:docMk/>
            <pc:sldMk cId="2357470218" sldId="271"/>
            <ac:spMk id="4" creationId="{179776CB-D12A-476F-9737-423C60DD4A19}"/>
          </ac:spMkLst>
        </pc:spChg>
        <pc:picChg chg="add del">
          <ac:chgData name="Richard Wang" userId="d1b227362e3aa886" providerId="LiveId" clId="{C8618ED7-00BC-4EDD-B0E8-B7F5F070332F}" dt="2019-05-21T07:12:56.573" v="597"/>
          <ac:picMkLst>
            <pc:docMk/>
            <pc:sldMk cId="2357470218" sldId="271"/>
            <ac:picMk id="3" creationId="{FA3682F4-990F-4924-8C50-89F5DC79FF83}"/>
          </ac:picMkLst>
        </pc:picChg>
      </pc:sldChg>
      <pc:sldChg chg="addSp delSp modSp del">
        <pc:chgData name="Richard Wang" userId="d1b227362e3aa886" providerId="LiveId" clId="{C8618ED7-00BC-4EDD-B0E8-B7F5F070332F}" dt="2019-05-21T07:22:11.062" v="759" actId="2696"/>
        <pc:sldMkLst>
          <pc:docMk/>
          <pc:sldMk cId="401653193" sldId="272"/>
        </pc:sldMkLst>
        <pc:spChg chg="del">
          <ac:chgData name="Richard Wang" userId="d1b227362e3aa886" providerId="LiveId" clId="{C8618ED7-00BC-4EDD-B0E8-B7F5F070332F}" dt="2019-05-21T07:14:32.450" v="623"/>
          <ac:spMkLst>
            <pc:docMk/>
            <pc:sldMk cId="401653193" sldId="272"/>
            <ac:spMk id="3" creationId="{750BCE5A-37C1-47E6-9D36-ECF89BBE4493}"/>
          </ac:spMkLst>
        </pc:spChg>
        <pc:spChg chg="del">
          <ac:chgData name="Richard Wang" userId="d1b227362e3aa886" providerId="LiveId" clId="{C8618ED7-00BC-4EDD-B0E8-B7F5F070332F}" dt="2019-05-21T07:14:32.450" v="623"/>
          <ac:spMkLst>
            <pc:docMk/>
            <pc:sldMk cId="401653193" sldId="272"/>
            <ac:spMk id="5" creationId="{00875895-9C75-4167-98EC-FDEE9494ECCF}"/>
          </ac:spMkLst>
        </pc:spChg>
        <pc:spChg chg="del">
          <ac:chgData name="Richard Wang" userId="d1b227362e3aa886" providerId="LiveId" clId="{C8618ED7-00BC-4EDD-B0E8-B7F5F070332F}" dt="2019-05-21T07:14:32.450" v="623"/>
          <ac:spMkLst>
            <pc:docMk/>
            <pc:sldMk cId="401653193" sldId="272"/>
            <ac:spMk id="7" creationId="{CC0CB9AF-07E5-407D-AE38-93A57D2CBF9F}"/>
          </ac:spMkLst>
        </pc:spChg>
        <pc:spChg chg="del">
          <ac:chgData name="Richard Wang" userId="d1b227362e3aa886" providerId="LiveId" clId="{C8618ED7-00BC-4EDD-B0E8-B7F5F070332F}" dt="2019-05-21T07:14:32.450" v="623"/>
          <ac:spMkLst>
            <pc:docMk/>
            <pc:sldMk cId="401653193" sldId="272"/>
            <ac:spMk id="8" creationId="{DE7181A6-519E-442E-B13A-0A1FAEA2883E}"/>
          </ac:spMkLst>
        </pc:spChg>
        <pc:spChg chg="add del mod">
          <ac:chgData name="Richard Wang" userId="d1b227362e3aa886" providerId="LiveId" clId="{C8618ED7-00BC-4EDD-B0E8-B7F5F070332F}" dt="2019-05-21T07:14:28.885" v="622"/>
          <ac:spMkLst>
            <pc:docMk/>
            <pc:sldMk cId="401653193" sldId="272"/>
            <ac:spMk id="10" creationId="{31828C97-0A58-443E-9D75-11438086C173}"/>
          </ac:spMkLst>
        </pc:spChg>
        <pc:spChg chg="add del mod">
          <ac:chgData name="Richard Wang" userId="d1b227362e3aa886" providerId="LiveId" clId="{C8618ED7-00BC-4EDD-B0E8-B7F5F070332F}" dt="2019-05-21T07:14:28.885" v="622"/>
          <ac:spMkLst>
            <pc:docMk/>
            <pc:sldMk cId="401653193" sldId="272"/>
            <ac:spMk id="12" creationId="{73D7256A-E7A5-4150-89F6-6F9283D0A9DF}"/>
          </ac:spMkLst>
        </pc:spChg>
        <pc:spChg chg="add del mod">
          <ac:chgData name="Richard Wang" userId="d1b227362e3aa886" providerId="LiveId" clId="{C8618ED7-00BC-4EDD-B0E8-B7F5F070332F}" dt="2019-05-21T07:14:28.885" v="622"/>
          <ac:spMkLst>
            <pc:docMk/>
            <pc:sldMk cId="401653193" sldId="272"/>
            <ac:spMk id="14" creationId="{C9132E50-909E-42FE-BF28-90E7A2E96C25}"/>
          </ac:spMkLst>
        </pc:spChg>
        <pc:spChg chg="add del mod">
          <ac:chgData name="Richard Wang" userId="d1b227362e3aa886" providerId="LiveId" clId="{C8618ED7-00BC-4EDD-B0E8-B7F5F070332F}" dt="2019-05-21T07:14:28.885" v="622"/>
          <ac:spMkLst>
            <pc:docMk/>
            <pc:sldMk cId="401653193" sldId="272"/>
            <ac:spMk id="15" creationId="{49269416-4ED1-4853-999B-7861E6E52997}"/>
          </ac:spMkLst>
        </pc:spChg>
        <pc:picChg chg="del">
          <ac:chgData name="Richard Wang" userId="d1b227362e3aa886" providerId="LiveId" clId="{C8618ED7-00BC-4EDD-B0E8-B7F5F070332F}" dt="2019-05-21T07:14:32.450" v="623"/>
          <ac:picMkLst>
            <pc:docMk/>
            <pc:sldMk cId="401653193" sldId="272"/>
            <ac:picMk id="2" creationId="{75DA97CB-9615-4CB7-89B4-B47E9CA0841C}"/>
          </ac:picMkLst>
        </pc:picChg>
        <pc:picChg chg="del">
          <ac:chgData name="Richard Wang" userId="d1b227362e3aa886" providerId="LiveId" clId="{C8618ED7-00BC-4EDD-B0E8-B7F5F070332F}" dt="2019-05-21T07:14:32.450" v="623"/>
          <ac:picMkLst>
            <pc:docMk/>
            <pc:sldMk cId="401653193" sldId="272"/>
            <ac:picMk id="4" creationId="{F9C12452-676B-4F20-AA1F-02C26BBBD6C8}"/>
          </ac:picMkLst>
        </pc:picChg>
        <pc:picChg chg="del">
          <ac:chgData name="Richard Wang" userId="d1b227362e3aa886" providerId="LiveId" clId="{C8618ED7-00BC-4EDD-B0E8-B7F5F070332F}" dt="2019-05-21T07:14:32.450" v="623"/>
          <ac:picMkLst>
            <pc:docMk/>
            <pc:sldMk cId="401653193" sldId="272"/>
            <ac:picMk id="6" creationId="{E238A722-A650-4FC6-9E69-FD3CD152A672}"/>
          </ac:picMkLst>
        </pc:picChg>
        <pc:picChg chg="add del mod">
          <ac:chgData name="Richard Wang" userId="d1b227362e3aa886" providerId="LiveId" clId="{C8618ED7-00BC-4EDD-B0E8-B7F5F070332F}" dt="2019-05-21T07:14:28.885" v="622"/>
          <ac:picMkLst>
            <pc:docMk/>
            <pc:sldMk cId="401653193" sldId="272"/>
            <ac:picMk id="9" creationId="{BBB28566-8FA3-4957-9295-42F7C1F33A27}"/>
          </ac:picMkLst>
        </pc:picChg>
        <pc:picChg chg="add del mod">
          <ac:chgData name="Richard Wang" userId="d1b227362e3aa886" providerId="LiveId" clId="{C8618ED7-00BC-4EDD-B0E8-B7F5F070332F}" dt="2019-05-21T07:14:28.885" v="622"/>
          <ac:picMkLst>
            <pc:docMk/>
            <pc:sldMk cId="401653193" sldId="272"/>
            <ac:picMk id="11" creationId="{757558C9-5113-4D4F-984B-0795B5712830}"/>
          </ac:picMkLst>
        </pc:picChg>
        <pc:picChg chg="add del mod">
          <ac:chgData name="Richard Wang" userId="d1b227362e3aa886" providerId="LiveId" clId="{C8618ED7-00BC-4EDD-B0E8-B7F5F070332F}" dt="2019-05-21T07:14:28.885" v="622"/>
          <ac:picMkLst>
            <pc:docMk/>
            <pc:sldMk cId="401653193" sldId="272"/>
            <ac:picMk id="13" creationId="{5550C145-AEEF-4287-8C70-8862DA85AD33}"/>
          </ac:picMkLst>
        </pc:picChg>
      </pc:sldChg>
    </pc:docChg>
  </pc:docChgLst>
  <pc:docChgLst>
    <pc:chgData name="Richard Wang" userId="d1b227362e3aa886" providerId="LiveId" clId="{B8CF4262-5999-4389-B63C-BD44CDF753DD}"/>
    <pc:docChg chg="undo custSel modSld">
      <pc:chgData name="Richard Wang" userId="d1b227362e3aa886" providerId="LiveId" clId="{B8CF4262-5999-4389-B63C-BD44CDF753DD}" dt="2019-05-21T07:27:55.229" v="12" actId="1076"/>
      <pc:docMkLst>
        <pc:docMk/>
      </pc:docMkLst>
      <pc:sldChg chg="addSp delSp modSp delAnim">
        <pc:chgData name="Richard Wang" userId="d1b227362e3aa886" providerId="LiveId" clId="{B8CF4262-5999-4389-B63C-BD44CDF753DD}" dt="2019-05-21T07:27:55.229" v="12" actId="1076"/>
        <pc:sldMkLst>
          <pc:docMk/>
          <pc:sldMk cId="946641103" sldId="274"/>
        </pc:sldMkLst>
        <pc:spChg chg="add del">
          <ac:chgData name="Richard Wang" userId="d1b227362e3aa886" providerId="LiveId" clId="{B8CF4262-5999-4389-B63C-BD44CDF753DD}" dt="2019-05-21T07:25:28.848" v="5"/>
          <ac:spMkLst>
            <pc:docMk/>
            <pc:sldMk cId="946641103" sldId="274"/>
            <ac:spMk id="2" creationId="{AE380847-FAEB-4BAB-9C4E-183041F81A89}"/>
          </ac:spMkLst>
        </pc:spChg>
        <pc:spChg chg="add mod">
          <ac:chgData name="Richard Wang" userId="d1b227362e3aa886" providerId="LiveId" clId="{B8CF4262-5999-4389-B63C-BD44CDF753DD}" dt="2019-05-21T07:25:44.009" v="8" actId="1076"/>
          <ac:spMkLst>
            <pc:docMk/>
            <pc:sldMk cId="946641103" sldId="274"/>
            <ac:spMk id="3" creationId="{F98DF6B0-9168-4D8D-A977-CDC71C921CAC}"/>
          </ac:spMkLst>
        </pc:spChg>
        <pc:spChg chg="mod">
          <ac:chgData name="Richard Wang" userId="d1b227362e3aa886" providerId="LiveId" clId="{B8CF4262-5999-4389-B63C-BD44CDF753DD}" dt="2019-05-21T07:27:55.229" v="12" actId="1076"/>
          <ac:spMkLst>
            <pc:docMk/>
            <pc:sldMk cId="946641103" sldId="274"/>
            <ac:spMk id="5" creationId="{89618674-B141-408E-A222-9440CD11AFD4}"/>
          </ac:spMkLst>
        </pc:spChg>
        <pc:picChg chg="del">
          <ac:chgData name="Richard Wang" userId="d1b227362e3aa886" providerId="LiveId" clId="{B8CF4262-5999-4389-B63C-BD44CDF753DD}" dt="2019-05-21T07:24:50.997" v="0" actId="478"/>
          <ac:picMkLst>
            <pc:docMk/>
            <pc:sldMk cId="946641103" sldId="274"/>
            <ac:picMk id="4" creationId="{E71579C3-53CA-4692-A1AB-DAFBB010214C}"/>
          </ac:picMkLst>
        </pc:picChg>
      </pc:sldChg>
    </pc:docChg>
  </pc:docChgLst>
  <pc:docChgLst>
    <pc:chgData name="Richard Wang" userId="d1b227362e3aa886" providerId="LiveId" clId="{4442DFA1-08DF-4655-B71E-43F9C0C74EBA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A26F2-227D-4B7A-937C-9DCFE13BA202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061B6-BB4F-4E8F-B603-316F3D8FBF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737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sz="1200" dirty="0"/>
                  <a:t>Gaussian kernel </a:t>
                </a:r>
                <a14:m>
                  <m:oMath xmlns:m="http://schemas.openxmlformats.org/officeDocument/2006/math"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AU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AU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AU" sz="1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AU" sz="1200" dirty="0"/>
                  <a:t> is used.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AU" sz="1200" dirty="0"/>
                  <a:t>Gaussian kernel </a:t>
                </a:r>
                <a:r>
                  <a:rPr lang="en-AU" sz="1200" b="0" i="0">
                    <a:latin typeface="Cambria Math" panose="02040503050406030204" pitchFamily="18" charset="0"/>
                  </a:rPr>
                  <a:t>𝑘(𝑎,𝑏)=exp⁡(−‖𝑎−𝑏‖)</a:t>
                </a:r>
                <a:r>
                  <a:rPr lang="en-AU" sz="1200" dirty="0"/>
                  <a:t> is used.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061B6-BB4F-4E8F-B603-316F3D8FBF5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8981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Spectral normalization imposes a Lipschitz constraint on the discriminator, i.e.,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dirty="0"/>
                  <a:t> has to be Lipschitz</a:t>
                </a:r>
                <a:r>
                  <a:rPr lang="en-AU" baseline="0" dirty="0"/>
                  <a:t> continuous.</a:t>
                </a:r>
                <a:endParaRPr lang="en-AU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AU" dirty="0"/>
                  <a:t>Spectral normalization imposes a Lipschitz constraint on the discriminator, i.e., </a:t>
                </a:r>
                <a:r>
                  <a:rPr lang="en-AU" b="0" i="0">
                    <a:latin typeface="Cambria Math" panose="02040503050406030204" pitchFamily="18" charset="0"/>
                  </a:rPr>
                  <a:t>𝐷</a:t>
                </a:r>
                <a:r>
                  <a:rPr lang="en-AU" dirty="0"/>
                  <a:t> has to be Lipschitz</a:t>
                </a:r>
                <a:r>
                  <a:rPr lang="en-AU" baseline="0" dirty="0"/>
                  <a:t> continuous.</a:t>
                </a:r>
                <a:endParaRPr lang="en-AU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061B6-BB4F-4E8F-B603-316F3D8FBF5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700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TTUR learning rate schedule means the discriminator and generator may have different learning rate</a:t>
            </a:r>
          </a:p>
          <a:p>
            <a:r>
              <a:rPr lang="en-AU" dirty="0"/>
              <a:t>In the network structure, each block shows the size of output</a:t>
            </a:r>
          </a:p>
          <a:p>
            <a:r>
              <a:rPr lang="en-AU" dirty="0"/>
              <a:t>1 for non-saturating and hinge loss, 16 for MMD related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061B6-BB4F-4E8F-B603-316F3D8FBF5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26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colours stands for different learning rate combination for discriminator and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061B6-BB4F-4E8F-B603-316F3D8FBF5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85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F5FFA-A0D3-415B-83F7-E70A51E71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F6E5C-3C75-4E25-84D9-D41BC1730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9A90F-AFCC-433B-BD7C-1CCF5637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4411B-CDB9-4893-9053-A7CD5888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9497-A5CD-4453-8A2A-FBA7AF3A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8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9314-3104-4203-A06B-D5F758E0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C7212-4BBD-43BE-BF27-858197992F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083EB-B441-4AE6-8FE9-AE493530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FC5E6-FC10-4BD2-888A-0D0963D2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FAD67-1777-4626-8EC4-202A7421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97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3DD06-4CD5-4503-A51D-27351B37C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4B46F-FCC9-4851-ACBA-DE43B933E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C9A86-3DC5-46FE-ADCF-0401BEEE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0389-24AD-4B67-8566-5FED8E93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FFDF0-7DC6-430D-9EB9-6D3EA023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1245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31D3-8136-4AD5-9629-63D7BB7C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8AA8-1B92-4A63-8BF1-706D5C7B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7974-F205-4C47-8383-51A1D49D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C1101-C482-47B3-8C3C-D29DC30C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2EE1-92DC-43CD-89B1-CDA568CD1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998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46A3-14F5-45A2-91F7-322EEA6A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9CB1D-871D-475C-A3C3-54B241E73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37A99-475D-4DBC-9382-67102F599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85BDC-170C-49BE-9672-1AD94150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320BDB-57EB-4967-B6B1-C8FA2A3E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92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E72B7-B16E-4265-8798-BEBAD1F5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A2891-1894-4DBE-A53F-B88FC704C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A0479-3EF6-4F43-AE08-FDFB70461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0A9E0-B80D-49D4-8096-2F1FEDE1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F57F7-B135-4E3A-B967-BEEA3715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D7DDF-D054-4FF3-87A8-222A572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287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12D3-CBA8-4B5B-95BD-0D61C6793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A3AD7-1207-49AB-A70E-471740570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270C3-C94E-4B4D-8B92-3F9F4FFB7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5C676-C18F-40D1-925E-C6EF1F16D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83ECBD-8C0D-4629-9120-E405182AA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701A09-B250-465A-A73F-97EABF805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5A76C-4609-45D6-B80B-C24AF1E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10730-92C2-473B-8F77-F6DC761C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09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AF51-1C35-4447-8968-AC17F47CD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0EDC3-E6AC-4369-9311-AE9E9B86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A6D6F-2739-4B67-9442-F69558B8E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25E97-C505-47A0-8FDB-4ED9A82A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5816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5DC6C-B606-4B4A-B46A-C0EEB2BD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784A42-8ADE-450A-AD63-801A3B9E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FEC04-C542-4537-9471-E8A23284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991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F9B2-E88C-4FC5-81C9-2A3B964D5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6CFB8-D6C9-425C-859C-64116506B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713D1-85C0-4712-843C-E2678B3FB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0CC95-0DE3-4D8F-9B3C-5317AC15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5AEB1-E053-4BCF-B615-51F6C9B09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412D1-0910-4E69-894A-98D63E64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628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1077-B49E-4ABE-B40D-DCC9789D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FCFA68-FD60-4042-95CA-3B7EBE4DC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C3CD4-96AA-428E-823D-2126108F5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F25B7-7D37-4F89-AB78-0F7C2D20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913CF-F162-469F-BA48-39139FF2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3EE16-4343-4A61-A025-1A1C8F7C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54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18391-026A-4E94-89EE-A09B7F7DF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6AA98-834A-400C-B889-141A7B141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4F1CF-A78A-4393-AF8B-87ECA6364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82962-12AE-4CD6-9518-ED6350CBA6BC}" type="datetimeFigureOut">
              <a:rPr lang="en-AU" smtClean="0"/>
              <a:t>21/05/2019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9B2B-C293-4A2E-94D0-AB7C888865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99B82-2F19-4D7E-A9E6-6FEB09CF4E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470E7-7E0B-4958-BEFA-45C48E6005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897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36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6.png"/><Relationship Id="rId21" Type="http://schemas.openxmlformats.org/officeDocument/2006/relationships/image" Target="../media/image67.png"/><Relationship Id="rId7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3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4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persondoesnotexist.com/" TargetMode="External"/><Relationship Id="rId2" Type="http://schemas.openxmlformats.org/officeDocument/2006/relationships/hyperlink" Target="https://arxiv.org/abs/1812.0494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CBTZh41Ris" TargetMode="External"/><Relationship Id="rId2" Type="http://schemas.openxmlformats.org/officeDocument/2006/relationships/hyperlink" Target="https://arxiv.org/abs/1808.0737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gi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gif"/><Relationship Id="rId11" Type="http://schemas.openxmlformats.org/officeDocument/2006/relationships/image" Target="../media/image32.png"/><Relationship Id="rId5" Type="http://schemas.openxmlformats.org/officeDocument/2006/relationships/image" Target="../media/image27.gif"/><Relationship Id="rId10" Type="http://schemas.openxmlformats.org/officeDocument/2006/relationships/image" Target="../media/image31.png"/><Relationship Id="rId4" Type="http://schemas.openxmlformats.org/officeDocument/2006/relationships/image" Target="../media/image26.gif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14F5E-9F11-4E3F-A0F4-ECFDC15A5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Improving MMD-GAN Training with Repulsive Loss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74FEA-BFFF-41CA-A9A2-2D712FE44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Wei Wang, Yuan Sun, </a:t>
            </a:r>
            <a:r>
              <a:rPr lang="en-AU" dirty="0" err="1"/>
              <a:t>Saman</a:t>
            </a:r>
            <a:r>
              <a:rPr lang="en-AU" dirty="0"/>
              <a:t> </a:t>
            </a:r>
            <a:r>
              <a:rPr lang="en-AU" dirty="0" err="1"/>
              <a:t>Halgamuge</a:t>
            </a:r>
            <a:endParaRPr lang="en-AU" dirty="0"/>
          </a:p>
          <a:p>
            <a:r>
              <a:rPr lang="en-AU" dirty="0"/>
              <a:t>International Conference on Learning Representation (ICLR)</a:t>
            </a:r>
          </a:p>
          <a:p>
            <a:r>
              <a:rPr lang="en-AU" dirty="0"/>
              <a:t>New Orleans, 2019</a:t>
            </a:r>
          </a:p>
        </p:txBody>
      </p:sp>
    </p:spTree>
    <p:extLst>
      <p:ext uri="{BB962C8B-B14F-4D97-AF65-F5344CB8AC3E}">
        <p14:creationId xmlns:p14="http://schemas.microsoft.com/office/powerpoint/2010/main" val="1784710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boat icon">
            <a:extLst>
              <a:ext uri="{FF2B5EF4-FFF2-40B4-BE49-F238E27FC236}">
                <a16:creationId xmlns:a16="http://schemas.microsoft.com/office/drawing/2014/main" id="{2B84666F-423B-468D-8F0B-6B2550F1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00" y="2455957"/>
            <a:ext cx="29813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8A256D-8C02-436F-9631-133DFF084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76" y="2621392"/>
            <a:ext cx="1584762" cy="15847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9AF94C-F009-4E27-8D8D-F5D6F48ECFFA}"/>
              </a:ext>
            </a:extLst>
          </p:cNvPr>
          <p:cNvCxnSpPr/>
          <p:nvPr/>
        </p:nvCxnSpPr>
        <p:spPr>
          <a:xfrm>
            <a:off x="3283936" y="4676293"/>
            <a:ext cx="5256584" cy="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2E35B15-90D3-4F93-B206-9B23B4926638}"/>
              </a:ext>
            </a:extLst>
          </p:cNvPr>
          <p:cNvGrpSpPr/>
          <p:nvPr/>
        </p:nvGrpSpPr>
        <p:grpSpPr>
          <a:xfrm>
            <a:off x="5352289" y="5144168"/>
            <a:ext cx="914400" cy="914400"/>
            <a:chOff x="5302525" y="4285753"/>
            <a:chExt cx="914400" cy="914400"/>
          </a:xfrm>
        </p:grpSpPr>
        <p:sp>
          <p:nvSpPr>
            <p:cNvPr id="4" name="Chord 3">
              <a:extLst>
                <a:ext uri="{FF2B5EF4-FFF2-40B4-BE49-F238E27FC236}">
                  <a16:creationId xmlns:a16="http://schemas.microsoft.com/office/drawing/2014/main" id="{980DF870-BAF8-4C90-8C80-7BFD4E6038CF}"/>
                </a:ext>
              </a:extLst>
            </p:cNvPr>
            <p:cNvSpPr/>
            <p:nvPr/>
          </p:nvSpPr>
          <p:spPr>
            <a:xfrm rot="16865082">
              <a:off x="5302525" y="4285753"/>
              <a:ext cx="914400" cy="914400"/>
            </a:xfrm>
            <a:prstGeom prst="chord">
              <a:avLst>
                <a:gd name="adj1" fmla="val 4051349"/>
                <a:gd name="adj2" fmla="val 162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DA9356-C48C-42DC-B3B0-3EB31881C1CD}"/>
                </a:ext>
              </a:extLst>
            </p:cNvPr>
            <p:cNvSpPr/>
            <p:nvPr/>
          </p:nvSpPr>
          <p:spPr>
            <a:xfrm>
              <a:off x="5572688" y="4483675"/>
              <a:ext cx="374073" cy="37407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F5F1120-5424-463C-BD04-30AF6338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34" y="805432"/>
            <a:ext cx="10898332" cy="14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6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7A3747B-045F-4FFB-9C36-25073F9B62FA}"/>
              </a:ext>
            </a:extLst>
          </p:cNvPr>
          <p:cNvGrpSpPr/>
          <p:nvPr/>
        </p:nvGrpSpPr>
        <p:grpSpPr>
          <a:xfrm>
            <a:off x="1127737" y="959268"/>
            <a:ext cx="9639789" cy="2126003"/>
            <a:chOff x="1552595" y="738048"/>
            <a:chExt cx="7737761" cy="170652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112E97B-DBBF-49EB-9BB4-15EDCADE0872}"/>
                </a:ext>
              </a:extLst>
            </p:cNvPr>
            <p:cNvGrpSpPr/>
            <p:nvPr/>
          </p:nvGrpSpPr>
          <p:grpSpPr>
            <a:xfrm>
              <a:off x="1552595" y="738048"/>
              <a:ext cx="7737761" cy="1706521"/>
              <a:chOff x="1406239" y="1026617"/>
              <a:chExt cx="7737761" cy="17065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B4A7E8C-F27B-48C5-909B-874AFA8E4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6239" y="1026617"/>
                <a:ext cx="7737761" cy="145324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C7E7D4B-EC29-4A31-B171-2917D5136975}"/>
                      </a:ext>
                    </a:extLst>
                  </p:cNvPr>
                  <p:cNvSpPr txBox="1"/>
                  <p:nvPr/>
                </p:nvSpPr>
                <p:spPr>
                  <a:xfrm>
                    <a:off x="2123728" y="2388044"/>
                    <a:ext cx="579518" cy="3450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𝑟𝑏𝑓</m:t>
                              </m:r>
                            </m:sup>
                          </m:sSubSup>
                        </m:oMath>
                      </m:oMathPara>
                    </a14:m>
                    <a:endParaRPr lang="en-AU" sz="14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9C7E7D4B-EC29-4A31-B171-2917D51369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3728" y="2388044"/>
                    <a:ext cx="579518" cy="3450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2DDA6B57-6CEC-41A5-B86B-FB2C0998AEE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1315" y="2375829"/>
                    <a:ext cx="1483804" cy="3450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𝑟𝑏𝑓</m:t>
                              </m:r>
                            </m:sup>
                          </m:sSubSup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4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1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oMath>
                      </m:oMathPara>
                    </a14:m>
                    <a:endParaRPr lang="en-AU" sz="14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2DDA6B57-6CEC-41A5-B86B-FB2C0998A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1315" y="2375829"/>
                    <a:ext cx="1483804" cy="34509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58D2505-4C8B-4F83-A87D-0AD83588EDC2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046" y="2388044"/>
                    <a:ext cx="501419" cy="320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𝑟𝑞</m:t>
                              </m:r>
                            </m:sup>
                          </m:sSubSup>
                        </m:oMath>
                      </m:oMathPara>
                    </a14:m>
                    <a:endParaRPr lang="en-AU" sz="14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58D2505-4C8B-4F83-A87D-0AD83588ED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90046" y="2388044"/>
                    <a:ext cx="501419" cy="320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CEC489-3E5F-4635-94B9-D1F939726DE7}"/>
                    </a:ext>
                  </a:extLst>
                </p:cNvPr>
                <p:cNvSpPr txBox="1"/>
                <p:nvPr/>
              </p:nvSpPr>
              <p:spPr>
                <a:xfrm>
                  <a:off x="7806551" y="2118778"/>
                  <a:ext cx="1405705" cy="320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AU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AU" sz="1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AU" sz="1400" i="1">
                                <a:latin typeface="Cambria Math" panose="02040503050406030204" pitchFamily="18" charset="0"/>
                              </a:rPr>
                              <m:t>𝑟𝑞</m:t>
                            </m:r>
                          </m:sup>
                        </m:sSubSup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AU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AU" sz="1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oMath>
                    </m:oMathPara>
                  </a14:m>
                  <a:endParaRPr lang="en-AU" sz="14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CEC489-3E5F-4635-94B9-D1F939726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6551" y="2118778"/>
                  <a:ext cx="1405705" cy="320665"/>
                </a:xfrm>
                <a:prstGeom prst="rect">
                  <a:avLst/>
                </a:prstGeom>
                <a:blipFill>
                  <a:blip r:embed="rId8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5DA64C0-2F95-439D-8CEA-834B6CFD1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559" y="3873167"/>
            <a:ext cx="6383543" cy="118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58D1D0-D31E-4DC1-8039-B56027D114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3176" y="3286415"/>
            <a:ext cx="2764350" cy="24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7B5AFE-4F88-4346-BDBA-BC657C63A0E1}"/>
                  </a:ext>
                </a:extLst>
              </p:cNvPr>
              <p:cNvSpPr txBox="1"/>
              <p:nvPr/>
            </p:nvSpPr>
            <p:spPr>
              <a:xfrm>
                <a:off x="866832" y="4253028"/>
                <a:ext cx="3154710" cy="33855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AU" sz="1600" dirty="0"/>
                  <a:t>Spectral normalization</a:t>
                </a:r>
                <a:r>
                  <a:rPr lang="en-AU" sz="1600" baseline="30000" dirty="0"/>
                  <a:t>16</a:t>
                </a:r>
                <a:r>
                  <a:rPr lang="en-AU" sz="1600" dirty="0"/>
                  <a:t> (used in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600" dirty="0"/>
                  <a:t>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7B5AFE-4F88-4346-BDBA-BC657C63A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32" y="4253028"/>
                <a:ext cx="3154710" cy="338554"/>
              </a:xfrm>
              <a:prstGeom prst="rect">
                <a:avLst/>
              </a:prstGeom>
              <a:blipFill>
                <a:blip r:embed="rId3"/>
                <a:stretch>
                  <a:fillRect l="-769" t="-3509" b="-2105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7E6A14-C3DF-486C-B3C0-A5A90DA2B679}"/>
                  </a:ext>
                </a:extLst>
              </p:cNvPr>
              <p:cNvSpPr txBox="1"/>
              <p:nvPr/>
            </p:nvSpPr>
            <p:spPr>
              <a:xfrm>
                <a:off x="824887" y="4600005"/>
                <a:ext cx="4938694" cy="962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For each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  <m:sSup>
                          <m:sSup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r>
                  <a:rPr lang="en-AU" sz="1600" dirty="0"/>
                  <a:t>, normalize weight: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AU" sz="1600" dirty="0"/>
                  <a:t>, where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16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‖"/>
                                <m:endChr m:val="‖"/>
                                <m:ctrlPr>
                                  <a:rPr lang="en-AU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16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600" b="1" i="1" smtClean="0">
                                <a:latin typeface="Cambria Math" panose="02040503050406030204" pitchFamily="18" charset="0"/>
                              </a:rPr>
                              <m:t>𝑾𝒖</m:t>
                            </m:r>
                          </m:e>
                        </m:d>
                      </m:e>
                    </m:func>
                  </m:oMath>
                </a14:m>
                <a:r>
                  <a:rPr lang="en-AU" sz="1600" dirty="0"/>
                  <a:t> is the spectral norm of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AU" sz="1600" dirty="0"/>
                  <a:t>.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7E6A14-C3DF-486C-B3C0-A5A90DA2B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87" y="4600005"/>
                <a:ext cx="4938694" cy="962764"/>
              </a:xfrm>
              <a:prstGeom prst="rect">
                <a:avLst/>
              </a:prstGeom>
              <a:blipFill>
                <a:blip r:embed="rId4"/>
                <a:stretch>
                  <a:fillRect l="-617" b="-759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32F1911-F38D-473B-B97D-0C43903E7EC8}"/>
                  </a:ext>
                </a:extLst>
              </p:cNvPr>
              <p:cNvSpPr txBox="1"/>
              <p:nvPr/>
            </p:nvSpPr>
            <p:spPr>
              <a:xfrm>
                <a:off x="6335116" y="2502488"/>
                <a:ext cx="5116746" cy="3101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Convolution kernel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AU" sz="1600" dirty="0"/>
                  <a:t>, [16] does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600" dirty="0"/>
                  <a:t>Reshape </a:t>
                </a:r>
                <a14:m>
                  <m:oMath xmlns:m="http://schemas.openxmlformats.org/officeDocument/2006/math">
                    <m:r>
                      <a:rPr lang="en-AU" sz="16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AU" sz="1600" dirty="0"/>
                  <a:t> to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𝑟𝑒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h𝑤</m:t>
                            </m:r>
                            <m:sSub>
                              <m:sSubPr>
                                <m:ctrlPr>
                                  <a:rPr lang="en-AU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AU" sz="16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e>
                        </m:d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endParaRPr lang="en-AU" sz="16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600" dirty="0"/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𝑃𝐼𝑀</m:t>
                        </m:r>
                      </m:sub>
                    </m:sSub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16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𝑟𝑒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sz="1600" dirty="0"/>
                  <a:t> using power iteration for matrix (PIM).</a:t>
                </a:r>
              </a:p>
              <a:p>
                <a:r>
                  <a:rPr lang="en-AU" sz="1600" dirty="0"/>
                  <a:t>We propose power iteration for convolution (PICO). </a:t>
                </a:r>
              </a:p>
              <a:p>
                <a:endParaRPr lang="en-AU" sz="1600" dirty="0"/>
              </a:p>
              <a:p>
                <a:r>
                  <a:rPr lang="en-AU" sz="1600" dirty="0"/>
                  <a:t>To compensate norm loss at activation function, we normalize weight: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1600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  <m:r>
                      <a:rPr lang="en-AU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1600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AU" sz="1600" b="1" i="1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den>
                    </m:f>
                  </m:oMath>
                </a14:m>
                <a:r>
                  <a:rPr lang="en-AU" sz="1600" dirty="0"/>
                  <a:t>, where </a:t>
                </a:r>
                <a14:m>
                  <m:oMath xmlns:m="http://schemas.openxmlformats.org/officeDocument/2006/math">
                    <m:r>
                      <a:rPr lang="en-AU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sz="1600" dirty="0"/>
                  <a:t> is a constant.</a:t>
                </a:r>
              </a:p>
              <a:p>
                <a:r>
                  <a:rPr lang="en-AU" sz="1600" dirty="0"/>
                  <a:t>We find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𝑃𝐼𝐶𝑂</m:t>
                        </m:r>
                      </m:sub>
                      <m:sup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Sup>
                      <m:sSubSup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𝑃𝐼𝑀</m:t>
                        </m:r>
                      </m:sub>
                      <m:sup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AU" sz="1600" i="1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AU" sz="1600" i="1">
                                <a:latin typeface="Cambria Math" panose="02040503050406030204" pitchFamily="18" charset="0"/>
                              </a:rPr>
                              <m:t>h𝑤</m:t>
                            </m:r>
                          </m:e>
                        </m:rad>
                      </m:num>
                      <m:den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sSubSup>
                      <m:sSubSupPr>
                        <m:ctrlPr>
                          <a:rPr lang="en-A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𝑃𝐼𝐶𝑂</m:t>
                        </m:r>
                      </m:sub>
                      <m:sup>
                        <m:r>
                          <a:rPr lang="en-AU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AU" sz="1600" dirty="0"/>
                  <a:t> </a:t>
                </a:r>
              </a:p>
              <a:p>
                <a:r>
                  <a:rPr lang="en-AU" sz="1600" dirty="0"/>
                  <a:t>that is, PIM implicitly implements an indefinite </a:t>
                </a:r>
                <a14:m>
                  <m:oMath xmlns:m="http://schemas.openxmlformats.org/officeDocument/2006/math">
                    <m:r>
                      <a:rPr lang="en-AU" sz="1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sz="1600" dirty="0"/>
                  <a:t>.</a:t>
                </a: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932F1911-F38D-473B-B97D-0C43903E7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116" y="2502488"/>
                <a:ext cx="5116746" cy="3101234"/>
              </a:xfrm>
              <a:prstGeom prst="rect">
                <a:avLst/>
              </a:prstGeom>
              <a:blipFill>
                <a:blip r:embed="rId5"/>
                <a:stretch>
                  <a:fillRect l="-595" t="-394" b="-177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Picture 110">
            <a:extLst>
              <a:ext uri="{FF2B5EF4-FFF2-40B4-BE49-F238E27FC236}">
                <a16:creationId xmlns:a16="http://schemas.microsoft.com/office/drawing/2014/main" id="{C99F66DF-D3AE-4B9B-8C41-4287D3BC0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34" y="805432"/>
            <a:ext cx="10898332" cy="1456889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7EAEC77-A6F3-4799-8B66-4B013CBEADA1}"/>
              </a:ext>
            </a:extLst>
          </p:cNvPr>
          <p:cNvGrpSpPr/>
          <p:nvPr/>
        </p:nvGrpSpPr>
        <p:grpSpPr>
          <a:xfrm>
            <a:off x="646834" y="2469839"/>
            <a:ext cx="5048300" cy="1575671"/>
            <a:chOff x="3033500" y="2182057"/>
            <a:chExt cx="2758799" cy="86107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7371D94-B92D-4237-B251-4823EE373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062" y="2182057"/>
              <a:ext cx="2341799" cy="86107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EA21A71-F0A1-4135-9355-08E794599480}"/>
                    </a:ext>
                  </a:extLst>
                </p:cNvPr>
                <p:cNvSpPr txBox="1"/>
                <p:nvPr/>
              </p:nvSpPr>
              <p:spPr>
                <a:xfrm>
                  <a:off x="3033500" y="2413878"/>
                  <a:ext cx="222603" cy="2168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AU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0" lang="en-AU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EA21A71-F0A1-4135-9355-08E794599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3500" y="2413878"/>
                  <a:ext cx="222603" cy="2168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0041B38-DC07-4A14-A0CA-D903BF32D19C}"/>
                    </a:ext>
                  </a:extLst>
                </p:cNvPr>
                <p:cNvSpPr txBox="1"/>
                <p:nvPr/>
              </p:nvSpPr>
              <p:spPr>
                <a:xfrm>
                  <a:off x="5563862" y="2730464"/>
                  <a:ext cx="228437" cy="2168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0" lang="en-AU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0041B38-DC07-4A14-A0CA-D903BF32D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3862" y="2730464"/>
                  <a:ext cx="228437" cy="2168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981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9681A-0A8A-4624-B68B-E4E78EEA39E9}"/>
              </a:ext>
            </a:extLst>
          </p:cNvPr>
          <p:cNvSpPr txBox="1"/>
          <p:nvPr/>
        </p:nvSpPr>
        <p:spPr>
          <a:xfrm>
            <a:off x="1781345" y="5497653"/>
            <a:ext cx="7217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Evaluation metrics</a:t>
            </a:r>
            <a:r>
              <a:rPr lang="en-US" dirty="0"/>
              <a:t>:</a:t>
            </a: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IS: inception score; higher is better;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FID: Fréchet Inception Distance; lower is better;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MS-SSIM: multi-scale structural similarity; lower is better</a:t>
            </a:r>
            <a:endParaRPr lang="en-AU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FECE2C-EA5F-4B0A-99B9-D604B3CC22E0}"/>
              </a:ext>
            </a:extLst>
          </p:cNvPr>
          <p:cNvSpPr txBox="1"/>
          <p:nvPr/>
        </p:nvSpPr>
        <p:spPr>
          <a:xfrm>
            <a:off x="1781345" y="200006"/>
            <a:ext cx="10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Dataset: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FAF46A-3DF8-4E77-8314-C97CB6336306}"/>
                  </a:ext>
                </a:extLst>
              </p:cNvPr>
              <p:cNvSpPr txBox="1"/>
              <p:nvPr/>
            </p:nvSpPr>
            <p:spPr>
              <a:xfrm>
                <a:off x="1781345" y="2193805"/>
                <a:ext cx="572092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/>
                  <a:t>Hyper-parameters</a:t>
                </a:r>
                <a:r>
                  <a:rPr lang="en-AU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TTUR learning rate schedule,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,2×</m:t>
                        </m:r>
                        <m:sSup>
                          <m:sSupPr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AU" sz="16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,5×</m:t>
                        </m:r>
                        <m:sSup>
                          <m:sSupPr>
                            <m:ctrlPr>
                              <a:rPr lang="en-A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AU" sz="1600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AU" sz="16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e>
                    </m:d>
                  </m:oMath>
                </a14:m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100k iterations.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EFAF46A-3DF8-4E77-8314-C97CB6336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345" y="2193805"/>
                <a:ext cx="5720925" cy="861774"/>
              </a:xfrm>
              <a:prstGeom prst="rect">
                <a:avLst/>
              </a:prstGeom>
              <a:blipFill>
                <a:blip r:embed="rId3"/>
                <a:stretch>
                  <a:fillRect l="-852" t="-4255" b="-851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41F30BE-4AFB-43E4-9182-67CFC48BE56D}"/>
              </a:ext>
            </a:extLst>
          </p:cNvPr>
          <p:cNvGrpSpPr/>
          <p:nvPr/>
        </p:nvGrpSpPr>
        <p:grpSpPr>
          <a:xfrm>
            <a:off x="1781345" y="3119454"/>
            <a:ext cx="9044207" cy="2226021"/>
            <a:chOff x="1781345" y="3119454"/>
            <a:chExt cx="9044207" cy="222602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B9F3C2-B75A-4D89-89CC-BB6C7AD96067}"/>
                </a:ext>
              </a:extLst>
            </p:cNvPr>
            <p:cNvSpPr txBox="1"/>
            <p:nvPr/>
          </p:nvSpPr>
          <p:spPr>
            <a:xfrm>
              <a:off x="1781345" y="3119454"/>
              <a:ext cx="2053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/>
                <a:t>Network structure</a:t>
              </a:r>
              <a:r>
                <a:rPr lang="en-AU" dirty="0"/>
                <a:t>: 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4D71E4-0022-457D-A343-E8FA2DE15F81}"/>
                </a:ext>
              </a:extLst>
            </p:cNvPr>
            <p:cNvGrpSpPr/>
            <p:nvPr/>
          </p:nvGrpSpPr>
          <p:grpSpPr>
            <a:xfrm>
              <a:off x="1781345" y="3488786"/>
              <a:ext cx="8954971" cy="1454238"/>
              <a:chOff x="1109026" y="1118344"/>
              <a:chExt cx="7927470" cy="14542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E1D9281-CF4B-4326-B51B-04D225349E30}"/>
                      </a:ext>
                    </a:extLst>
                  </p:cNvPr>
                  <p:cNvSpPr/>
                  <p:nvPr/>
                </p:nvSpPr>
                <p:spPr>
                  <a:xfrm>
                    <a:off x="3788500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512×8×8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5E1D9281-CF4B-4326-B51B-04D225349E3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8500" y="1118344"/>
                    <a:ext cx="914400" cy="2880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E69529-101E-4797-9D3D-73BF19E78477}"/>
                      </a:ext>
                    </a:extLst>
                  </p:cNvPr>
                  <p:cNvSpPr/>
                  <p:nvPr/>
                </p:nvSpPr>
                <p:spPr>
                  <a:xfrm>
                    <a:off x="2705101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024×4×4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BE69529-101E-4797-9D3D-73BF19E784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1" y="1118344"/>
                    <a:ext cx="914400" cy="2880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6CC117B-DC30-40C7-85A5-6E3ADCFB3678}"/>
                      </a:ext>
                    </a:extLst>
                  </p:cNvPr>
                  <p:cNvSpPr/>
                  <p:nvPr/>
                </p:nvSpPr>
                <p:spPr>
                  <a:xfrm>
                    <a:off x="2185593" y="1118344"/>
                    <a:ext cx="350509" cy="28803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D6CC117B-DC30-40C7-85A5-6E3ADCFB36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85593" y="1118344"/>
                    <a:ext cx="350509" cy="2880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6B68CAE-0EE8-4C76-B549-CA191C8EDA82}"/>
                      </a:ext>
                    </a:extLst>
                  </p:cNvPr>
                  <p:cNvSpPr/>
                  <p:nvPr/>
                </p:nvSpPr>
                <p:spPr>
                  <a:xfrm>
                    <a:off x="4871899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56×16×16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6B68CAE-0EE8-4C76-B549-CA191C8EDA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1899" y="1118344"/>
                    <a:ext cx="914400" cy="2880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0A0C5D8-7969-49CC-AA01-57882B0CB539}"/>
                      </a:ext>
                    </a:extLst>
                  </p:cNvPr>
                  <p:cNvSpPr/>
                  <p:nvPr/>
                </p:nvSpPr>
                <p:spPr>
                  <a:xfrm>
                    <a:off x="5955298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28×32×32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0A0C5D8-7969-49CC-AA01-57882B0CB5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5298" y="1118344"/>
                    <a:ext cx="914400" cy="2880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7012C60-975F-4AA5-8EAA-8F9E6B92C43A}"/>
                      </a:ext>
                    </a:extLst>
                  </p:cNvPr>
                  <p:cNvSpPr/>
                  <p:nvPr/>
                </p:nvSpPr>
                <p:spPr>
                  <a:xfrm>
                    <a:off x="7038697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4×64×64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7012C60-975F-4AA5-8EAA-8F9E6B92C4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8697" y="1118344"/>
                    <a:ext cx="914400" cy="2880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9026DA8-80AE-4B14-80E0-BEC4B4C3E68F}"/>
                      </a:ext>
                    </a:extLst>
                  </p:cNvPr>
                  <p:cNvSpPr/>
                  <p:nvPr/>
                </p:nvSpPr>
                <p:spPr>
                  <a:xfrm>
                    <a:off x="8122096" y="111834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×64×64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F9026DA8-80AE-4B14-80E0-BEC4B4C3E6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2096" y="1118344"/>
                    <a:ext cx="914400" cy="2880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327D91-D9E1-4DC4-96F5-F941726004E8}"/>
                  </a:ext>
                </a:extLst>
              </p:cNvPr>
              <p:cNvSpPr txBox="1"/>
              <p:nvPr/>
            </p:nvSpPr>
            <p:spPr>
              <a:xfrm>
                <a:off x="1109187" y="1123860"/>
                <a:ext cx="9197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dirty="0"/>
                  <a:t>Generator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3063A2C-4B6B-41ED-9B92-2E91920D6E6A}"/>
                      </a:ext>
                    </a:extLst>
                  </p:cNvPr>
                  <p:cNvSpPr/>
                  <p:nvPr/>
                </p:nvSpPr>
                <p:spPr>
                  <a:xfrm>
                    <a:off x="8122096" y="1703948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64×64×64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3063A2C-4B6B-41ED-9B92-2E91920D6E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22096" y="1703948"/>
                    <a:ext cx="914400" cy="2880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062AD72-3D66-4941-893C-F64D6297012E}"/>
                      </a:ext>
                    </a:extLst>
                  </p:cNvPr>
                  <p:cNvSpPr/>
                  <p:nvPr/>
                </p:nvSpPr>
                <p:spPr>
                  <a:xfrm>
                    <a:off x="7038697" y="1703948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128×32×32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062AD72-3D66-4941-893C-F64D629701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8697" y="1703948"/>
                    <a:ext cx="914400" cy="2880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91002B1-6364-4D5B-BBD1-E1BC2590A2E8}"/>
                      </a:ext>
                    </a:extLst>
                  </p:cNvPr>
                  <p:cNvSpPr/>
                  <p:nvPr/>
                </p:nvSpPr>
                <p:spPr>
                  <a:xfrm>
                    <a:off x="5955298" y="1703948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128×32×32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91002B1-6364-4D5B-BBD1-E1BC2590A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5298" y="1703948"/>
                    <a:ext cx="914400" cy="2880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25AC04C-62EF-4633-8DB9-2C20782C8474}"/>
                      </a:ext>
                    </a:extLst>
                  </p:cNvPr>
                  <p:cNvSpPr/>
                  <p:nvPr/>
                </p:nvSpPr>
                <p:spPr>
                  <a:xfrm>
                    <a:off x="4871899" y="1703948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56×16×16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25AC04C-62EF-4633-8DB9-2C20782C84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1899" y="1703948"/>
                    <a:ext cx="914400" cy="2880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812EF9-18C9-460F-8B1C-04246E9B4753}"/>
                      </a:ext>
                    </a:extLst>
                  </p:cNvPr>
                  <p:cNvSpPr/>
                  <p:nvPr/>
                </p:nvSpPr>
                <p:spPr>
                  <a:xfrm>
                    <a:off x="3788500" y="1708674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56×16×16</m:t>
                          </m:r>
                        </m:oMath>
                      </m:oMathPara>
                    </a14:m>
                    <a:endParaRPr lang="en-AU" sz="1100" dirty="0"/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812EF9-18C9-460F-8B1C-04246E9B47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8500" y="1708674"/>
                    <a:ext cx="914400" cy="2880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2DF3286-2BF0-4FEF-8D46-141AC44DD6A7}"/>
                      </a:ext>
                    </a:extLst>
                  </p:cNvPr>
                  <p:cNvSpPr/>
                  <p:nvPr/>
                </p:nvSpPr>
                <p:spPr>
                  <a:xfrm>
                    <a:off x="2705101" y="1701447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512×8×8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62DF3286-2BF0-4FEF-8D46-141AC44DD6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1" y="1701447"/>
                    <a:ext cx="914400" cy="2880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3818BD9-3FB2-41A2-AA77-91D3859B358C}"/>
                      </a:ext>
                    </a:extLst>
                  </p:cNvPr>
                  <p:cNvSpPr/>
                  <p:nvPr/>
                </p:nvSpPr>
                <p:spPr>
                  <a:xfrm>
                    <a:off x="2705101" y="2284550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512×8×8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3818BD9-3FB2-41A2-AA77-91D3859B35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5101" y="2284550"/>
                    <a:ext cx="914400" cy="2880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F075016-1901-4093-8E0A-412562169BEE}"/>
                      </a:ext>
                    </a:extLst>
                  </p:cNvPr>
                  <p:cNvSpPr/>
                  <p:nvPr/>
                </p:nvSpPr>
                <p:spPr>
                  <a:xfrm>
                    <a:off x="3788500" y="2284550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024×4×4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5F075016-1901-4093-8E0A-412562169B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8500" y="2284550"/>
                    <a:ext cx="914400" cy="2880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A04CA93-62A5-4232-9811-34D2229B4247}"/>
                      </a:ext>
                    </a:extLst>
                  </p:cNvPr>
                  <p:cNvSpPr/>
                  <p:nvPr/>
                </p:nvSpPr>
                <p:spPr>
                  <a:xfrm>
                    <a:off x="4871899" y="2284550"/>
                    <a:ext cx="914400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105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sz="1050" b="0" i="1" smtClean="0">
                              <a:latin typeface="Cambria Math" panose="02040503050406030204" pitchFamily="18" charset="0"/>
                            </a:rPr>
                            <m:t>024×4×4</m:t>
                          </m:r>
                        </m:oMath>
                      </m:oMathPara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A04CA93-62A5-4232-9811-34D2229B42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1899" y="2284550"/>
                    <a:ext cx="914400" cy="2880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783500-E651-42BC-BEDB-1E364A807790}"/>
                      </a:ext>
                    </a:extLst>
                  </p:cNvPr>
                  <p:cNvSpPr/>
                  <p:nvPr/>
                </p:nvSpPr>
                <p:spPr>
                  <a:xfrm>
                    <a:off x="5955298" y="2284550"/>
                    <a:ext cx="560918" cy="2880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AU" sz="10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r>
                      <a:rPr lang="en-AU" sz="1050" dirty="0"/>
                      <a:t> or </a:t>
                    </a:r>
                    <a14:m>
                      <m:oMath xmlns:m="http://schemas.openxmlformats.org/officeDocument/2006/math">
                        <m:r>
                          <a:rPr lang="en-AU" sz="105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oMath>
                    </a14:m>
                    <a:endParaRPr lang="en-AU" sz="105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C783500-E651-42BC-BEDB-1E364A807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5298" y="2284550"/>
                    <a:ext cx="560918" cy="2880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6122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3344364-C85E-40DA-B5A4-EF03CCFCC21F}"/>
                  </a:ext>
                </a:extLst>
              </p:cNvPr>
              <p:cNvCxnSpPr>
                <a:cxnSpLocks/>
                <a:stCxn id="6" idx="3"/>
                <a:endCxn id="5" idx="1"/>
              </p:cNvCxnSpPr>
              <p:nvPr/>
            </p:nvCxnSpPr>
            <p:spPr>
              <a:xfrm>
                <a:off x="2536102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47E85B-F174-43CD-9D62-A2F40DEB7B0E}"/>
                  </a:ext>
                </a:extLst>
              </p:cNvPr>
              <p:cNvCxnSpPr>
                <a:cxnSpLocks/>
                <a:stCxn id="5" idx="3"/>
                <a:endCxn id="4" idx="1"/>
              </p:cNvCxnSpPr>
              <p:nvPr/>
            </p:nvCxnSpPr>
            <p:spPr>
              <a:xfrm>
                <a:off x="3619501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482E3E0-74D6-4868-982F-9C3FDC1D6A4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5786299" y="2428566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4E549E1-BD2C-4E64-8031-93CCCA3784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6004" y="1556792"/>
                <a:ext cx="7830492" cy="0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26FBD0-F70C-4915-9DBF-D1AA3371AD4A}"/>
                  </a:ext>
                </a:extLst>
              </p:cNvPr>
              <p:cNvSpPr txBox="1"/>
              <p:nvPr/>
            </p:nvSpPr>
            <p:spPr>
              <a:xfrm>
                <a:off x="1109026" y="1707296"/>
                <a:ext cx="1154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dirty="0"/>
                  <a:t>Discriminator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B9773A6-2D0B-4489-94DD-6FDCC8E63987}"/>
                  </a:ext>
                </a:extLst>
              </p:cNvPr>
              <p:cNvCxnSpPr>
                <a:cxnSpLocks/>
                <a:stCxn id="4" idx="3"/>
                <a:endCxn id="7" idx="1"/>
              </p:cNvCxnSpPr>
              <p:nvPr/>
            </p:nvCxnSpPr>
            <p:spPr>
              <a:xfrm>
                <a:off x="4702900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E986FC3-D798-4E8C-A19E-DBF8EED7D9B5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>
                <a:off x="5786299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7A6776E-D385-458C-9D85-BC6DA181D527}"/>
                  </a:ext>
                </a:extLst>
              </p:cNvPr>
              <p:cNvCxnSpPr>
                <a:cxnSpLocks/>
                <a:stCxn id="8" idx="3"/>
                <a:endCxn id="9" idx="1"/>
              </p:cNvCxnSpPr>
              <p:nvPr/>
            </p:nvCxnSpPr>
            <p:spPr>
              <a:xfrm>
                <a:off x="6869698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FBF01DA2-DC7D-4E2C-9EC7-490140C812C8}"/>
                  </a:ext>
                </a:extLst>
              </p:cNvPr>
              <p:cNvCxnSpPr>
                <a:cxnSpLocks/>
                <a:stCxn id="9" idx="3"/>
                <a:endCxn id="10" idx="1"/>
              </p:cNvCxnSpPr>
              <p:nvPr/>
            </p:nvCxnSpPr>
            <p:spPr>
              <a:xfrm>
                <a:off x="7953097" y="1262360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F96FEA5-7B33-4E08-8814-204DFB8D173C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>
                <a:off x="8579296" y="1406376"/>
                <a:ext cx="0" cy="297572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EEBD5778-4BC8-47CF-8412-125EE1E9892E}"/>
                  </a:ext>
                </a:extLst>
              </p:cNvPr>
              <p:cNvCxnSpPr>
                <a:cxnSpLocks/>
                <a:stCxn id="12" idx="1"/>
                <a:endCxn id="13" idx="3"/>
              </p:cNvCxnSpPr>
              <p:nvPr/>
            </p:nvCxnSpPr>
            <p:spPr>
              <a:xfrm flipH="1">
                <a:off x="7953097" y="1847964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4E7FE4F-34F1-44A1-AD8A-C4E1205CD8BE}"/>
                  </a:ext>
                </a:extLst>
              </p:cNvPr>
              <p:cNvCxnSpPr>
                <a:cxnSpLocks/>
                <a:stCxn id="13" idx="1"/>
                <a:endCxn id="14" idx="3"/>
              </p:cNvCxnSpPr>
              <p:nvPr/>
            </p:nvCxnSpPr>
            <p:spPr>
              <a:xfrm flipH="1">
                <a:off x="6869698" y="1847964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7A2550E-177D-41A5-86C6-B9EBF047C750}"/>
                  </a:ext>
                </a:extLst>
              </p:cNvPr>
              <p:cNvCxnSpPr>
                <a:cxnSpLocks/>
                <a:stCxn id="14" idx="1"/>
                <a:endCxn id="15" idx="3"/>
              </p:cNvCxnSpPr>
              <p:nvPr/>
            </p:nvCxnSpPr>
            <p:spPr>
              <a:xfrm flipH="1">
                <a:off x="5786299" y="1847964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849AA3C-A817-44C3-A7CD-564B03B71134}"/>
                  </a:ext>
                </a:extLst>
              </p:cNvPr>
              <p:cNvCxnSpPr>
                <a:cxnSpLocks/>
                <a:stCxn id="15" idx="1"/>
                <a:endCxn id="16" idx="3"/>
              </p:cNvCxnSpPr>
              <p:nvPr/>
            </p:nvCxnSpPr>
            <p:spPr>
              <a:xfrm flipH="1">
                <a:off x="4702900" y="1847964"/>
                <a:ext cx="168999" cy="4726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6F2AE66D-0360-4CC2-8A10-48AC9412A0A8}"/>
                  </a:ext>
                </a:extLst>
              </p:cNvPr>
              <p:cNvCxnSpPr>
                <a:cxnSpLocks/>
                <a:stCxn id="16" idx="1"/>
                <a:endCxn id="17" idx="3"/>
              </p:cNvCxnSpPr>
              <p:nvPr/>
            </p:nvCxnSpPr>
            <p:spPr>
              <a:xfrm flipH="1" flipV="1">
                <a:off x="3619501" y="1845463"/>
                <a:ext cx="168999" cy="7227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A823107D-1B0F-437D-A676-9146ABB40AF9}"/>
                  </a:ext>
                </a:extLst>
              </p:cNvPr>
              <p:cNvCxnSpPr>
                <a:cxnSpLocks/>
                <a:stCxn id="17" idx="2"/>
                <a:endCxn id="18" idx="0"/>
              </p:cNvCxnSpPr>
              <p:nvPr/>
            </p:nvCxnSpPr>
            <p:spPr>
              <a:xfrm>
                <a:off x="3162301" y="1989479"/>
                <a:ext cx="0" cy="295071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B24D0AB-C2E7-411B-89DD-6E5DF3E741C0}"/>
                  </a:ext>
                </a:extLst>
              </p:cNvPr>
              <p:cNvCxnSpPr>
                <a:cxnSpLocks/>
                <a:stCxn id="18" idx="3"/>
                <a:endCxn id="19" idx="1"/>
              </p:cNvCxnSpPr>
              <p:nvPr/>
            </p:nvCxnSpPr>
            <p:spPr>
              <a:xfrm>
                <a:off x="3619501" y="2428566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BC9F6C3-3AC7-413F-A976-38B6C87DBA0E}"/>
                  </a:ext>
                </a:extLst>
              </p:cNvPr>
              <p:cNvCxnSpPr>
                <a:cxnSpLocks/>
                <a:stCxn id="19" idx="3"/>
                <a:endCxn id="20" idx="1"/>
              </p:cNvCxnSpPr>
              <p:nvPr/>
            </p:nvCxnSpPr>
            <p:spPr>
              <a:xfrm>
                <a:off x="4702900" y="2428566"/>
                <a:ext cx="168999" cy="0"/>
              </a:xfrm>
              <a:prstGeom prst="straightConnector1">
                <a:avLst/>
              </a:prstGeom>
              <a:ln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EA494F-11FA-461A-8FDD-545BE3DF98AE}"/>
                    </a:ext>
                  </a:extLst>
                </p:cNvPr>
                <p:cNvSpPr txBox="1"/>
                <p:nvPr/>
              </p:nvSpPr>
              <p:spPr>
                <a:xfrm>
                  <a:off x="1781345" y="5022310"/>
                  <a:ext cx="9044207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500" dirty="0"/>
                    <a:t>Batch normalization is used in generator, while spectral normalization with PICO 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5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AU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500" b="0" i="1" smtClean="0">
                          <a:latin typeface="Cambria Math" panose="02040503050406030204" pitchFamily="18" charset="0"/>
                        </a:rPr>
                        <m:t>1.82</m:t>
                      </m:r>
                    </m:oMath>
                  </a14:m>
                  <a:r>
                    <a:rPr lang="en-AU" sz="1500" dirty="0"/>
                    <a:t>) used in discriminator.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4EA494F-11FA-461A-8FDD-545BE3DF98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1345" y="5022310"/>
                  <a:ext cx="9044207" cy="323165"/>
                </a:xfrm>
                <a:prstGeom prst="rect">
                  <a:avLst/>
                </a:prstGeom>
                <a:blipFill>
                  <a:blip r:embed="rId18"/>
                  <a:stretch>
                    <a:fillRect l="-270" t="-3774" b="-18868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9B9BC89-9C4A-40F5-AD5B-2138FC022D53}"/>
              </a:ext>
            </a:extLst>
          </p:cNvPr>
          <p:cNvGrpSpPr/>
          <p:nvPr/>
        </p:nvGrpSpPr>
        <p:grpSpPr>
          <a:xfrm>
            <a:off x="1867959" y="532495"/>
            <a:ext cx="1256523" cy="1548096"/>
            <a:chOff x="1342318" y="532495"/>
            <a:chExt cx="1256523" cy="15480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DBAA9DC-9750-467B-AE04-E541F2B712EC}"/>
                </a:ext>
              </a:extLst>
            </p:cNvPr>
            <p:cNvSpPr/>
            <p:nvPr/>
          </p:nvSpPr>
          <p:spPr>
            <a:xfrm>
              <a:off x="1566033" y="1772814"/>
              <a:ext cx="8366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1400" dirty="0"/>
                <a:t>CIFAR-10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970568A-359F-49C5-A87A-08AC6ABB5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2318" y="532495"/>
              <a:ext cx="1256523" cy="125366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DC381C7-F6BB-4423-AD54-DE28EC3EEF1F}"/>
              </a:ext>
            </a:extLst>
          </p:cNvPr>
          <p:cNvGrpSpPr/>
          <p:nvPr/>
        </p:nvGrpSpPr>
        <p:grpSpPr>
          <a:xfrm>
            <a:off x="3316553" y="515357"/>
            <a:ext cx="1255570" cy="1554365"/>
            <a:chOff x="2759812" y="515357"/>
            <a:chExt cx="1255570" cy="155436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FA4B274-D69D-4E3A-B590-83C3412E2D82}"/>
                </a:ext>
              </a:extLst>
            </p:cNvPr>
            <p:cNvSpPr/>
            <p:nvPr/>
          </p:nvSpPr>
          <p:spPr>
            <a:xfrm>
              <a:off x="3001914" y="1761945"/>
              <a:ext cx="7713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1400" dirty="0"/>
                <a:t>STL-10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90784E6-52A7-4450-965D-31D38DDD5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2" y="515357"/>
              <a:ext cx="1255570" cy="1257475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F93BB3C-72A4-4C41-B66E-09BB0A6A2B53}"/>
              </a:ext>
            </a:extLst>
          </p:cNvPr>
          <p:cNvGrpSpPr/>
          <p:nvPr/>
        </p:nvGrpSpPr>
        <p:grpSpPr>
          <a:xfrm>
            <a:off x="4770415" y="534501"/>
            <a:ext cx="1253665" cy="1535221"/>
            <a:chOff x="4176353" y="534501"/>
            <a:chExt cx="1253665" cy="153522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931164-CF10-4C2D-9B22-C14FB1B4CD03}"/>
                </a:ext>
              </a:extLst>
            </p:cNvPr>
            <p:cNvSpPr/>
            <p:nvPr/>
          </p:nvSpPr>
          <p:spPr>
            <a:xfrm>
              <a:off x="4420207" y="1761945"/>
              <a:ext cx="77296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1400" dirty="0" err="1"/>
                <a:t>CelebA</a:t>
              </a:r>
              <a:endParaRPr lang="en-AU" sz="1400" dirty="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64C2058-EC27-4FD9-B6CA-6C53F0A2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353" y="534501"/>
              <a:ext cx="1253665" cy="125747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A2D115-B37B-4A1D-8380-9DCE2ED8B697}"/>
              </a:ext>
            </a:extLst>
          </p:cNvPr>
          <p:cNvGrpSpPr/>
          <p:nvPr/>
        </p:nvGrpSpPr>
        <p:grpSpPr>
          <a:xfrm>
            <a:off x="6199714" y="551312"/>
            <a:ext cx="1297471" cy="1531800"/>
            <a:chOff x="5568331" y="551312"/>
            <a:chExt cx="1297471" cy="153180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2FEB776-2B67-486A-BB38-159F2079C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90989" y="551312"/>
              <a:ext cx="1252156" cy="1249863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86DA69B-E124-4EF5-899F-6C7A1451A52E}"/>
                </a:ext>
              </a:extLst>
            </p:cNvPr>
            <p:cNvSpPr/>
            <p:nvPr/>
          </p:nvSpPr>
          <p:spPr>
            <a:xfrm>
              <a:off x="5568331" y="1775335"/>
              <a:ext cx="12974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1400" dirty="0"/>
                <a:t>LSUN-bedroom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74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8C2637-F168-41C8-AF0B-92BD4FEC32FF}"/>
              </a:ext>
            </a:extLst>
          </p:cNvPr>
          <p:cNvSpPr txBox="1"/>
          <p:nvPr/>
        </p:nvSpPr>
        <p:spPr>
          <a:xfrm>
            <a:off x="1781345" y="627791"/>
            <a:ext cx="82109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Methods:</a:t>
            </a:r>
          </a:p>
          <a:p>
            <a:r>
              <a:rPr lang="en-US" sz="1600" dirty="0"/>
              <a:t>MMD-</a:t>
            </a:r>
            <a:r>
              <a:rPr lang="en-US" sz="1600" dirty="0" err="1"/>
              <a:t>rbf</a:t>
            </a:r>
            <a:r>
              <a:rPr lang="en-US" sz="1600" dirty="0"/>
              <a:t>: MM-GAN with Gaussian kernel</a:t>
            </a:r>
            <a:r>
              <a:rPr lang="en-US" sz="1600" baseline="30000" dirty="0"/>
              <a:t>14</a:t>
            </a:r>
          </a:p>
          <a:p>
            <a:r>
              <a:rPr lang="en-US" sz="1600" dirty="0"/>
              <a:t>MMD-</a:t>
            </a:r>
            <a:r>
              <a:rPr lang="en-US" sz="1600" dirty="0" err="1"/>
              <a:t>rq</a:t>
            </a:r>
            <a:r>
              <a:rPr lang="en-US" sz="1600" dirty="0"/>
              <a:t>: MMD-GAN with quadratic kernel</a:t>
            </a:r>
            <a:r>
              <a:rPr lang="en-US" sz="1600" baseline="30000" dirty="0"/>
              <a:t>17</a:t>
            </a:r>
          </a:p>
          <a:p>
            <a:r>
              <a:rPr lang="en-AU" sz="1600" dirty="0"/>
              <a:t>MMD-</a:t>
            </a:r>
            <a:r>
              <a:rPr lang="en-AU" sz="1600" dirty="0" err="1"/>
              <a:t>rbf</a:t>
            </a:r>
            <a:r>
              <a:rPr lang="en-AU" sz="1600" dirty="0"/>
              <a:t>-b: MMD-GAN with bounded Gaussian kernel</a:t>
            </a:r>
          </a:p>
          <a:p>
            <a:r>
              <a:rPr lang="en-AU" sz="1600" dirty="0"/>
              <a:t>MMD-rep: MMD-GAN with repulsive loss (and Gaussian kernel)</a:t>
            </a:r>
          </a:p>
          <a:p>
            <a:r>
              <a:rPr lang="en-AU" sz="1600" dirty="0"/>
              <a:t>MMD-rep-b: MMD-GAN with repulsive loss and bounded Gaussian kernel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080D0-2D16-40B9-BDA3-E3516B1E6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45" y="2193805"/>
            <a:ext cx="8443974" cy="41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5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29543-186C-4492-B144-6D9CE61C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44" y="1967651"/>
            <a:ext cx="7673676" cy="4639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F7E22-64DF-4CDA-83CE-6834B40F78DC}"/>
                  </a:ext>
                </a:extLst>
              </p:cNvPr>
              <p:cNvSpPr txBox="1"/>
              <p:nvPr/>
            </p:nvSpPr>
            <p:spPr>
              <a:xfrm>
                <a:off x="1781345" y="627791"/>
                <a:ext cx="7962541" cy="1141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A general form of loss function for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AU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600" b="1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AU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1600" b="1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AU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  <m:r>
                        <a:rPr lang="en-AU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AU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  <m:r>
                            <a:rPr lang="en-AU" sz="16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16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600" b="1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600" b="1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AU" sz="16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AU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AU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1600" b="1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AU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AU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AU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AU" sz="1600" b="1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AU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AU" sz="1600" dirty="0"/>
                  <a:t>, the attractive loss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bSup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AU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AU" sz="1600" dirty="0"/>
                  <a:t>, the proposed repulsive loss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AU" sz="1600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bSup>
                  </m:oMath>
                </a14:m>
                <a:endParaRPr lang="en-AU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F7E22-64DF-4CDA-83CE-6834B40F7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345" y="627791"/>
                <a:ext cx="7962541" cy="1141338"/>
              </a:xfrm>
              <a:prstGeom prst="rect">
                <a:avLst/>
              </a:prstGeom>
              <a:blipFill>
                <a:blip r:embed="rId4"/>
                <a:stretch>
                  <a:fillRect l="-383" t="-1604" b="-58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64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266AF-BA96-44C2-B023-51874191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1" y="1595424"/>
            <a:ext cx="10853817" cy="36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1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DEC69-BFB0-4889-B2B2-E6D015621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23" y="3109516"/>
            <a:ext cx="3677261" cy="33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A0DF7-FC6B-4BD7-B27D-85AD472D83A2}"/>
              </a:ext>
            </a:extLst>
          </p:cNvPr>
          <p:cNvSpPr txBox="1"/>
          <p:nvPr/>
        </p:nvSpPr>
        <p:spPr>
          <a:xfrm>
            <a:off x="1517161" y="2638360"/>
            <a:ext cx="1821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Stability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B6B94-CDD3-4125-8223-C22A178A6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55" y="2754926"/>
            <a:ext cx="2947690" cy="3885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E1426-D10C-4400-8684-3634683C0294}"/>
                  </a:ext>
                </a:extLst>
              </p:cNvPr>
              <p:cNvSpPr txBox="1"/>
              <p:nvPr/>
            </p:nvSpPr>
            <p:spPr>
              <a:xfrm>
                <a:off x="4875238" y="2407974"/>
                <a:ext cx="314959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600" dirty="0"/>
                  <a:t>Impact of constant </a:t>
                </a:r>
                <a14:m>
                  <m:oMath xmlns:m="http://schemas.openxmlformats.org/officeDocument/2006/math">
                    <m:r>
                      <a:rPr lang="en-AU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AU" sz="1600" dirty="0"/>
                  <a:t> in PICO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CE1426-D10C-4400-8684-3634683C0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238" y="2407974"/>
                <a:ext cx="3149598" cy="338554"/>
              </a:xfrm>
              <a:prstGeom prst="rect">
                <a:avLst/>
              </a:prstGeom>
              <a:blipFill>
                <a:blip r:embed="rId4"/>
                <a:stretch>
                  <a:fillRect l="-1163" t="-5357" b="-2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C9F876-5196-4075-80CF-00E8A173E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17" y="3035559"/>
            <a:ext cx="4268854" cy="1022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67F95B-9573-4B5D-9599-7D4EE017DE1E}"/>
              </a:ext>
            </a:extLst>
          </p:cNvPr>
          <p:cNvSpPr txBox="1"/>
          <p:nvPr/>
        </p:nvSpPr>
        <p:spPr>
          <a:xfrm>
            <a:off x="8248355" y="2691933"/>
            <a:ext cx="3463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Best FID scores by PICO and PIM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F71D70-8999-4D6D-94FF-03DFB70F7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341" y="4837919"/>
            <a:ext cx="2153427" cy="1645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77B747-F2B9-4F9F-8EE4-26A9248D9F6A}"/>
              </a:ext>
            </a:extLst>
          </p:cNvPr>
          <p:cNvSpPr txBox="1"/>
          <p:nvPr/>
        </p:nvSpPr>
        <p:spPr>
          <a:xfrm>
            <a:off x="7706341" y="4175110"/>
            <a:ext cx="2273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Lipschitz constraint via gradient penalty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ACAA26-5179-422C-9C28-C5D5A75FB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768" y="5071994"/>
            <a:ext cx="2273935" cy="13779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8144A4-B37E-444C-AA97-FA546D1FD34E}"/>
              </a:ext>
            </a:extLst>
          </p:cNvPr>
          <p:cNvSpPr txBox="1"/>
          <p:nvPr/>
        </p:nvSpPr>
        <p:spPr>
          <a:xfrm>
            <a:off x="9920021" y="4175109"/>
            <a:ext cx="2153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Impact of discriminator output dimension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B86F23-FC8F-45CB-9FF8-53B4C7188F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323" y="421942"/>
            <a:ext cx="1959688" cy="19596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8E2A1C-6C59-4ED7-B50C-93CDBCD6C982}"/>
              </a:ext>
            </a:extLst>
          </p:cNvPr>
          <p:cNvSpPr txBox="1"/>
          <p:nvPr/>
        </p:nvSpPr>
        <p:spPr>
          <a:xfrm>
            <a:off x="2822912" y="1078620"/>
            <a:ext cx="138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(</a:t>
            </a:r>
            <a:r>
              <a:rPr lang="en-US" dirty="0" err="1"/>
              <a:t>arXiv</a:t>
            </a:r>
            <a:r>
              <a:rPr lang="en-US" dirty="0"/>
              <a:t>)</a:t>
            </a:r>
          </a:p>
          <a:p>
            <a:r>
              <a:rPr lang="en-AU" dirty="0"/>
              <a:t>1812.09916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C4CC03-ECC5-42C9-8961-EAE3050CC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9195" y="421942"/>
            <a:ext cx="1955830" cy="19558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217A44-99B2-48BA-B4F0-70DA023626E8}"/>
              </a:ext>
            </a:extLst>
          </p:cNvPr>
          <p:cNvSpPr txBox="1"/>
          <p:nvPr/>
        </p:nvSpPr>
        <p:spPr>
          <a:xfrm>
            <a:off x="7468707" y="1076691"/>
            <a:ext cx="2336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Code (</a:t>
            </a:r>
            <a:r>
              <a:rPr lang="en-AU" dirty="0" err="1"/>
              <a:t>Github</a:t>
            </a:r>
            <a:r>
              <a:rPr lang="en-AU" dirty="0"/>
              <a:t>)</a:t>
            </a:r>
          </a:p>
          <a:p>
            <a:r>
              <a:rPr lang="en-AU" dirty="0" err="1"/>
              <a:t>richardwth</a:t>
            </a:r>
            <a:r>
              <a:rPr lang="en-AU" dirty="0"/>
              <a:t>/MMD-GAN</a:t>
            </a:r>
          </a:p>
        </p:txBody>
      </p:sp>
    </p:spTree>
    <p:extLst>
      <p:ext uri="{BB962C8B-B14F-4D97-AF65-F5344CB8AC3E}">
        <p14:creationId xmlns:p14="http://schemas.microsoft.com/office/powerpoint/2010/main" val="101833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11AFB9-AEBC-49FD-8ED3-0EAC0FD4227D}"/>
                  </a:ext>
                </a:extLst>
              </p:cNvPr>
              <p:cNvSpPr txBox="1"/>
              <p:nvPr/>
            </p:nvSpPr>
            <p:spPr>
              <a:xfrm>
                <a:off x="447676" y="457200"/>
                <a:ext cx="11087100" cy="4678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dirty="0"/>
                  <a:t>Reference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 err="1"/>
                  <a:t>Tero</a:t>
                </a:r>
                <a:r>
                  <a:rPr lang="en-AU" sz="1400" dirty="0"/>
                  <a:t> </a:t>
                </a:r>
                <a:r>
                  <a:rPr lang="en-AU" sz="1400" dirty="0" err="1"/>
                  <a:t>Karras</a:t>
                </a:r>
                <a:r>
                  <a:rPr lang="en-AU" sz="1400" dirty="0"/>
                  <a:t>, et al. Progressive Growing of GANs for Improved Quality, Stability and Variation. ICLR, 2018.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Tim Salimans, et al. Improved Techniques for Training GANs.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2016.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Deepak Pathak, et al. Context Encoders: Feature Learning by Inpainting. CVPR, 2016.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Scott Reed, et al. Generative Adversarial Text to Image Synthesis. ICML, 2016.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Jun-Yan Zhu, et al. Unpaired Image-to-Image Translation using Cycle-Consistent Adversarial Networks. ICML, 2017.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Guillaume </a:t>
                </a:r>
                <a:r>
                  <a:rPr lang="en-AU" sz="1400" dirty="0" err="1"/>
                  <a:t>Lample</a:t>
                </a:r>
                <a:r>
                  <a:rPr lang="en-AU" sz="1400" dirty="0"/>
                  <a:t>, et al. Unsupervised Machine Translation Using Monolingual Corpora Only. ICLR 2018.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Christian </a:t>
                </a:r>
                <a:r>
                  <a:rPr lang="en-AU" sz="1400" dirty="0" err="1"/>
                  <a:t>Ledig</a:t>
                </a:r>
                <a:r>
                  <a:rPr lang="en-AU" sz="1400" dirty="0"/>
                  <a:t>, et al. Photo-Realistic Single Image Super-Resolution Using a Generative Adversarial Network. CVPR, 2017.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Xi Chen, et al. </a:t>
                </a:r>
                <a:r>
                  <a:rPr lang="en-AU" sz="1400" dirty="0" err="1"/>
                  <a:t>InfoGAN</a:t>
                </a:r>
                <a:r>
                  <a:rPr lang="en-AU" sz="1400" dirty="0"/>
                  <a:t>: Interpretable Representation Learning by Information Maximizing Generative Adversarial Nets.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2016.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Sebastian </a:t>
                </a:r>
                <a:r>
                  <a:rPr lang="en-AU" sz="1400" dirty="0" err="1"/>
                  <a:t>Nowozin</a:t>
                </a:r>
                <a:r>
                  <a:rPr lang="en-AU" sz="1400" dirty="0"/>
                  <a:t>, et al. </a:t>
                </a:r>
                <a14:m>
                  <m:oMath xmlns:m="http://schemas.openxmlformats.org/officeDocument/2006/math">
                    <m:r>
                      <a:rPr lang="en-AU" sz="14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1400" dirty="0"/>
                  <a:t>-GAN: Training generative neural samplers using variational divergence minimization.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2016.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Ian J. </a:t>
                </a:r>
                <a:r>
                  <a:rPr lang="en-AU" sz="1400" dirty="0" err="1"/>
                  <a:t>Goodfellow</a:t>
                </a:r>
                <a:r>
                  <a:rPr lang="en-AU" sz="1400" dirty="0"/>
                  <a:t>, et al. Generative Adversarial Nets.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2014.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Dustin Tran, et al. Hierarchical Implicit Models and Likelihood-free Variational Inference. arXiv:1702.08896.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Ishaan </a:t>
                </a:r>
                <a:r>
                  <a:rPr lang="en-AU" sz="1400" dirty="0" err="1"/>
                  <a:t>Gulrajani</a:t>
                </a:r>
                <a:r>
                  <a:rPr lang="en-AU" sz="1400" dirty="0"/>
                  <a:t>, et al. Improved Training of Wasserstein GANs.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2017.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Youssef </a:t>
                </a:r>
                <a:r>
                  <a:rPr lang="en-AU" sz="1400" dirty="0" err="1"/>
                  <a:t>Mroueh</a:t>
                </a:r>
                <a:r>
                  <a:rPr lang="en-AU" sz="1400" dirty="0"/>
                  <a:t>, Tom </a:t>
                </a:r>
                <a:r>
                  <a:rPr lang="en-AU" sz="1400" dirty="0" err="1"/>
                  <a:t>Sercu</a:t>
                </a:r>
                <a:r>
                  <a:rPr lang="en-AU" sz="1400" dirty="0"/>
                  <a:t>. Fisher GAN.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2017.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Chun-Liang Li, et al. MMD GAN: Towards Deeper Understanding of Moment Matching Network.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2017.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Sergey </a:t>
                </a:r>
                <a:r>
                  <a:rPr lang="en-AU" sz="1400" dirty="0" err="1"/>
                  <a:t>Ioffe</a:t>
                </a:r>
                <a:r>
                  <a:rPr lang="en-AU" sz="1400" dirty="0"/>
                  <a:t> and Christian </a:t>
                </a:r>
                <a:r>
                  <a:rPr lang="en-AU" sz="1400" dirty="0" err="1"/>
                  <a:t>Szegedy</a:t>
                </a:r>
                <a:r>
                  <a:rPr lang="en-AU" sz="1400" dirty="0"/>
                  <a:t>. Batch Normalization: Accelerating Deep Network Training by Reducing Internal Covariate Shift. ICML, 2015.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 err="1"/>
                  <a:t>Takeru</a:t>
                </a:r>
                <a:r>
                  <a:rPr lang="en-AU" sz="1400" dirty="0"/>
                  <a:t> </a:t>
                </a:r>
                <a:r>
                  <a:rPr lang="en-AU" sz="1400" dirty="0" err="1"/>
                  <a:t>Miyato</a:t>
                </a:r>
                <a:r>
                  <a:rPr lang="en-AU" sz="1400" dirty="0"/>
                  <a:t>, et al. Spectral Normalization for Generative Adversarial Networks. ICLR, 2018.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 err="1"/>
                  <a:t>Mikołaj</a:t>
                </a:r>
                <a:r>
                  <a:rPr lang="en-AU" sz="1400" dirty="0"/>
                  <a:t> </a:t>
                </a:r>
                <a:r>
                  <a:rPr lang="en-AU" sz="1400" dirty="0" err="1"/>
                  <a:t>Bińkowski</a:t>
                </a:r>
                <a:r>
                  <a:rPr lang="en-AU" sz="1400" dirty="0"/>
                  <a:t>, et al. Demystifying MMD GANs. ICLR, 2018.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1400" dirty="0"/>
                  <a:t>Michael </a:t>
                </a:r>
                <a:r>
                  <a:rPr lang="en-AU" sz="1400" dirty="0" err="1"/>
                  <a:t>Arbel</a:t>
                </a:r>
                <a:r>
                  <a:rPr lang="en-AU" sz="1400" dirty="0"/>
                  <a:t>, et al. On Gradient </a:t>
                </a:r>
                <a:r>
                  <a:rPr lang="en-AU" sz="1400" dirty="0" err="1"/>
                  <a:t>Regularizers</a:t>
                </a:r>
                <a:r>
                  <a:rPr lang="en-AU" sz="1400" dirty="0"/>
                  <a:t> for MMD GANs. </a:t>
                </a:r>
                <a:r>
                  <a:rPr lang="en-AU" sz="1400" dirty="0" err="1"/>
                  <a:t>NeurIPS</a:t>
                </a:r>
                <a:r>
                  <a:rPr lang="en-AU" sz="1400" dirty="0"/>
                  <a:t>, 2018.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 err="1"/>
                  <a:t>Karras</a:t>
                </a:r>
                <a:r>
                  <a:rPr lang="en-US" sz="1400" dirty="0"/>
                  <a:t>, T., et al. (2018). A style-based generator architecture for generative adversarial networks. arXiv:1812.04948.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dirty="0"/>
                  <a:t>Chan, C., </a:t>
                </a:r>
                <a:r>
                  <a:rPr lang="en-US" sz="1400" dirty="0" err="1"/>
                  <a:t>Ginosar</a:t>
                </a:r>
                <a:r>
                  <a:rPr lang="en-US" sz="1400" dirty="0"/>
                  <a:t>, S., Zhou, T., &amp; </a:t>
                </a:r>
                <a:r>
                  <a:rPr lang="en-US" sz="1400" dirty="0" err="1"/>
                  <a:t>Efros</a:t>
                </a:r>
                <a:r>
                  <a:rPr lang="en-US" sz="1400" dirty="0"/>
                  <a:t>, A. A. (2018). Everybody dance now. </a:t>
                </a:r>
                <a:r>
                  <a:rPr lang="en-US" sz="1400" dirty="0" err="1"/>
                  <a:t>arXiv</a:t>
                </a:r>
                <a:r>
                  <a:rPr lang="en-US" sz="1400" dirty="0"/>
                  <a:t> preprint arXiv:1808.07371.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11AFB9-AEBC-49FD-8ED3-0EAC0FD42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6" y="457200"/>
                <a:ext cx="11087100" cy="4678204"/>
              </a:xfrm>
              <a:prstGeom prst="rect">
                <a:avLst/>
              </a:prstGeom>
              <a:blipFill>
                <a:blip r:embed="rId2"/>
                <a:stretch>
                  <a:fillRect l="-440" t="-652" b="-52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87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05BF64-8866-48E3-A096-78D7B63D8A70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70153" y="3111437"/>
            <a:ext cx="2251989" cy="225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87E4C-3C87-49C9-A618-32B752212EE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60" y="3215129"/>
            <a:ext cx="1905980" cy="2001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087807-8B9F-487B-8513-0C8BDE457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74313"/>
            <a:ext cx="969093" cy="1345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A05C1-C0DC-460B-ACF7-F0BB74F5D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71" y="3542787"/>
            <a:ext cx="969093" cy="1345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13167-6311-45AB-9789-40E1E6B89BE7}"/>
                  </a:ext>
                </a:extLst>
              </p:cNvPr>
              <p:cNvSpPr txBox="1"/>
              <p:nvPr/>
            </p:nvSpPr>
            <p:spPr>
              <a:xfrm>
                <a:off x="6356349" y="3315470"/>
                <a:ext cx="533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C13167-6311-45AB-9789-40E1E6B89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349" y="3315470"/>
                <a:ext cx="53337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8293ED-8E2B-41FC-8BDE-D8661E8C7CC4}"/>
                  </a:ext>
                </a:extLst>
              </p:cNvPr>
              <p:cNvSpPr txBox="1"/>
              <p:nvPr/>
            </p:nvSpPr>
            <p:spPr>
              <a:xfrm>
                <a:off x="846802" y="3241401"/>
                <a:ext cx="5192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8293ED-8E2B-41FC-8BDE-D8661E8C7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02" y="3241401"/>
                <a:ext cx="5192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149FAE-0DC6-454A-A1AA-91489598F02A}"/>
              </a:ext>
            </a:extLst>
          </p:cNvPr>
          <p:cNvCxnSpPr>
            <a:cxnSpLocks/>
            <a:stCxn id="8" idx="3"/>
            <a:endCxn id="6" idx="3"/>
          </p:cNvCxnSpPr>
          <p:nvPr/>
        </p:nvCxnSpPr>
        <p:spPr>
          <a:xfrm flipV="1">
            <a:off x="7065093" y="4237432"/>
            <a:ext cx="2005060" cy="9862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7B741F-BB6F-491B-AC4C-F3B2A447D3CC}"/>
                  </a:ext>
                </a:extLst>
              </p:cNvPr>
              <p:cNvSpPr txBox="1"/>
              <p:nvPr/>
            </p:nvSpPr>
            <p:spPr>
              <a:xfrm>
                <a:off x="7241881" y="4366865"/>
                <a:ext cx="1403355" cy="756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/>
                  <a:t>Learn to assign different scores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AU" sz="1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AU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7B741F-BB6F-491B-AC4C-F3B2A447D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881" y="4366865"/>
                <a:ext cx="1403355" cy="756169"/>
              </a:xfrm>
              <a:prstGeom prst="rect">
                <a:avLst/>
              </a:prstGeom>
              <a:blipFill>
                <a:blip r:embed="rId8"/>
                <a:stretch>
                  <a:fillRect l="-1304" t="-806" b="-64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3E8601-639E-4E93-8E59-2E378BEAAD08}"/>
                  </a:ext>
                </a:extLst>
              </p:cNvPr>
              <p:cNvSpPr txBox="1"/>
              <p:nvPr/>
            </p:nvSpPr>
            <p:spPr>
              <a:xfrm>
                <a:off x="7495392" y="3877215"/>
                <a:ext cx="969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6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53E8601-639E-4E93-8E59-2E378BEAA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92" y="3877215"/>
                <a:ext cx="96909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337743-65C8-4FF6-9320-14A231EC94A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590964" y="4215768"/>
            <a:ext cx="2058896" cy="1"/>
          </a:xfrm>
          <a:prstGeom prst="straightConnector1">
            <a:avLst/>
          </a:prstGeom>
          <a:ln w="28575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0E2582-75E4-4F33-9F81-75ECD5793573}"/>
                  </a:ext>
                </a:extLst>
              </p:cNvPr>
              <p:cNvSpPr txBox="1"/>
              <p:nvPr/>
            </p:nvSpPr>
            <p:spPr>
              <a:xfrm>
                <a:off x="1806586" y="3831143"/>
                <a:ext cx="12972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AU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0E2582-75E4-4F33-9F81-75ECD5793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86" y="3831143"/>
                <a:ext cx="129729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A4A0FA-4DC8-411A-BEE5-4EA8CD46CAC3}"/>
                  </a:ext>
                </a:extLst>
              </p:cNvPr>
              <p:cNvSpPr txBox="1"/>
              <p:nvPr/>
            </p:nvSpPr>
            <p:spPr>
              <a:xfrm>
                <a:off x="1617984" y="4325381"/>
                <a:ext cx="2006680" cy="556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400" dirty="0"/>
                  <a:t>Learn to fool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AU" sz="1400" dirty="0"/>
                  <a:t> by minimizing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diff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A4A0FA-4DC8-411A-BEE5-4EA8CD4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84" y="4325381"/>
                <a:ext cx="2006680" cy="556114"/>
              </a:xfrm>
              <a:prstGeom prst="rect">
                <a:avLst/>
              </a:prstGeom>
              <a:blipFill>
                <a:blip r:embed="rId11"/>
                <a:stretch>
                  <a:fillRect l="-909" t="-2198" b="-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8F24150-D0AF-4255-9AC9-C53AC8142E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834" y="805432"/>
            <a:ext cx="10898332" cy="1456889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17DDE6D-0CD1-432B-AE1B-6B8F3C306774}"/>
              </a:ext>
            </a:extLst>
          </p:cNvPr>
          <p:cNvCxnSpPr>
            <a:cxnSpLocks/>
          </p:cNvCxnSpPr>
          <p:nvPr/>
        </p:nvCxnSpPr>
        <p:spPr>
          <a:xfrm flipV="1">
            <a:off x="5859184" y="3003940"/>
            <a:ext cx="0" cy="2486708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364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FEB3940-88F0-49F9-9CC2-66E04707EFA2}"/>
              </a:ext>
            </a:extLst>
          </p:cNvPr>
          <p:cNvGrpSpPr/>
          <p:nvPr/>
        </p:nvGrpSpPr>
        <p:grpSpPr>
          <a:xfrm>
            <a:off x="1857974" y="376239"/>
            <a:ext cx="8476052" cy="6105522"/>
            <a:chOff x="2360098" y="609192"/>
            <a:chExt cx="7758339" cy="55885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6B7B6C-F2D8-4A62-83A3-E54BF4BE4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4752" y="609192"/>
              <a:ext cx="1748272" cy="17423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CA8339-EED5-4C72-BA93-235733648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752" y="2524426"/>
              <a:ext cx="1901392" cy="17423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DE55EE-C382-40A2-A650-A1D943861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4752" y="4439660"/>
              <a:ext cx="3429196" cy="17580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EEC001-14BD-464D-997D-419C6F59A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5168" y="612767"/>
              <a:ext cx="2290619" cy="17425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E16CD78-219C-413F-85B9-06864FF50A41}"/>
                    </a:ext>
                  </a:extLst>
                </p:cNvPr>
                <p:cNvSpPr txBox="1"/>
                <p:nvPr/>
              </p:nvSpPr>
              <p:spPr>
                <a:xfrm>
                  <a:off x="4296074" y="2405594"/>
                  <a:ext cx="5822363" cy="20621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600" dirty="0"/>
                    <a:t>Application of GANs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Sample generation</a:t>
                  </a:r>
                  <a:r>
                    <a:rPr lang="en-AU" sz="1600" baseline="30000" dirty="0"/>
                    <a:t>1</a:t>
                  </a:r>
                  <a:r>
                    <a:rPr lang="en-AU" sz="1600" dirty="0"/>
                    <a:t> </a:t>
                  </a:r>
                  <a:endParaRPr lang="en-AU" sz="1600" baseline="300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Semi-supervised learning</a:t>
                  </a:r>
                  <a:r>
                    <a:rPr lang="en-AU" sz="1600" baseline="30000" dirty="0"/>
                    <a:t>2</a:t>
                  </a:r>
                  <a:r>
                    <a:rPr lang="en-AU" sz="1600" dirty="0"/>
                    <a:t> </a:t>
                  </a:r>
                  <a:endParaRPr lang="en-AU" sz="1600" baseline="300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Missing data imputation, e.g., image inpainting</a:t>
                  </a:r>
                  <a:r>
                    <a:rPr lang="en-AU" sz="1600" baseline="30000" dirty="0"/>
                    <a:t>3</a:t>
                  </a:r>
                  <a:r>
                    <a:rPr lang="en-AU" sz="1600" dirty="0"/>
                    <a:t> </a:t>
                  </a:r>
                  <a:endParaRPr lang="en-AU" sz="1600" baseline="30000" dirty="0"/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Domain transfer (text </a:t>
                  </a:r>
                  <a14:m>
                    <m:oMath xmlns:m="http://schemas.openxmlformats.org/officeDocument/2006/math">
                      <m:r>
                        <a:rPr lang="en-A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AU" sz="1600" dirty="0"/>
                    <a:t> image</a:t>
                  </a:r>
                  <a:r>
                    <a:rPr lang="en-AU" sz="1600" baseline="30000" dirty="0"/>
                    <a:t>4</a:t>
                  </a:r>
                  <a:r>
                    <a:rPr lang="en-AU" sz="1600" dirty="0"/>
                    <a:t>, image </a:t>
                  </a:r>
                  <a14:m>
                    <m:oMath xmlns:m="http://schemas.openxmlformats.org/officeDocument/2006/math">
                      <m:r>
                        <a:rPr lang="en-AU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AU" sz="1600" dirty="0"/>
                    <a:t> image</a:t>
                  </a:r>
                  <a:r>
                    <a:rPr lang="en-AU" sz="1600" baseline="30000" dirty="0"/>
                    <a:t>5</a:t>
                  </a:r>
                  <a:r>
                    <a:rPr lang="en-AU" sz="1600" dirty="0"/>
                    <a:t>, text </a:t>
                  </a:r>
                  <a14:m>
                    <m:oMath xmlns:m="http://schemas.openxmlformats.org/officeDocument/2006/math">
                      <m:r>
                        <a:rPr lang="en-AU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AU" sz="1600" dirty="0"/>
                    <a:t> text</a:t>
                  </a:r>
                  <a:r>
                    <a:rPr lang="en-AU" sz="1600" baseline="30000" dirty="0"/>
                    <a:t>6</a:t>
                  </a:r>
                  <a:r>
                    <a:rPr lang="en-AU" sz="1600" dirty="0"/>
                    <a:t>)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Super-resolution</a:t>
                  </a:r>
                  <a:r>
                    <a:rPr lang="en-AU" sz="1600" baseline="30000" dirty="0"/>
                    <a:t>7</a:t>
                  </a:r>
                  <a:r>
                    <a:rPr lang="en-AU" sz="1600" dirty="0"/>
                    <a:t> 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Disentangled representation learning</a:t>
                  </a:r>
                  <a:r>
                    <a:rPr lang="en-AU" sz="1600" baseline="30000" dirty="0"/>
                    <a:t>8</a:t>
                  </a:r>
                  <a:r>
                    <a:rPr lang="en-AU" sz="1600" dirty="0"/>
                    <a:t> </a:t>
                  </a:r>
                </a:p>
                <a:p>
                  <a:pPr marL="342900" indent="-342900">
                    <a:buFont typeface="+mj-lt"/>
                    <a:buAutoNum type="arabicPeriod"/>
                  </a:pPr>
                  <a:r>
                    <a:rPr lang="en-AU" sz="1600" dirty="0"/>
                    <a:t>More….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E16CD78-219C-413F-85B9-06864FF50A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074" y="2405594"/>
                  <a:ext cx="5822363" cy="2062103"/>
                </a:xfrm>
                <a:prstGeom prst="rect">
                  <a:avLst/>
                </a:prstGeom>
                <a:blipFill>
                  <a:blip r:embed="rId6"/>
                  <a:stretch>
                    <a:fillRect l="-628" t="-888" b="-2959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80CE0D-DEDB-43BC-896C-BA947BD56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3699" y="609192"/>
              <a:ext cx="2700793" cy="17376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9A69A3-4F6D-416B-9411-ABEA73690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4114" y="4434790"/>
              <a:ext cx="3531673" cy="17629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73A380-238E-4135-93CE-66BF3E6C9EAB}"/>
                </a:ext>
              </a:extLst>
            </p:cNvPr>
            <p:cNvSpPr txBox="1"/>
            <p:nvPr/>
          </p:nvSpPr>
          <p:spPr>
            <a:xfrm>
              <a:off x="2360098" y="19775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124BA-8ED5-46DE-8E68-F57C83819039}"/>
                </a:ext>
              </a:extLst>
            </p:cNvPr>
            <p:cNvSpPr txBox="1"/>
            <p:nvPr/>
          </p:nvSpPr>
          <p:spPr>
            <a:xfrm>
              <a:off x="4490947" y="19775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8732CB-74BC-47C5-BDB1-424DF94C9A33}"/>
                </a:ext>
              </a:extLst>
            </p:cNvPr>
            <p:cNvSpPr txBox="1"/>
            <p:nvPr/>
          </p:nvSpPr>
          <p:spPr>
            <a:xfrm>
              <a:off x="7164723" y="19848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AAC78C-B2FF-46F6-B370-84EB4A2516A0}"/>
                </a:ext>
              </a:extLst>
            </p:cNvPr>
            <p:cNvSpPr txBox="1"/>
            <p:nvPr/>
          </p:nvSpPr>
          <p:spPr>
            <a:xfrm>
              <a:off x="2384986" y="39047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0B4E97-E764-42D9-A3C9-3F2EE1326770}"/>
                </a:ext>
              </a:extLst>
            </p:cNvPr>
            <p:cNvSpPr txBox="1"/>
            <p:nvPr/>
          </p:nvSpPr>
          <p:spPr>
            <a:xfrm>
              <a:off x="2417870" y="58283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057C68-73D6-4DB8-8FA8-E809C7FE8766}"/>
                </a:ext>
              </a:extLst>
            </p:cNvPr>
            <p:cNvSpPr txBox="1"/>
            <p:nvPr/>
          </p:nvSpPr>
          <p:spPr>
            <a:xfrm>
              <a:off x="5984736" y="58283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b="1" dirty="0">
                  <a:solidFill>
                    <a:srgbClr val="FF0000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676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83314FB-A37D-460C-9003-D290D92ACD50}"/>
              </a:ext>
            </a:extLst>
          </p:cNvPr>
          <p:cNvGrpSpPr/>
          <p:nvPr/>
        </p:nvGrpSpPr>
        <p:grpSpPr>
          <a:xfrm>
            <a:off x="3251651" y="211652"/>
            <a:ext cx="5688697" cy="6434695"/>
            <a:chOff x="3073560" y="206416"/>
            <a:chExt cx="5688697" cy="64346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A678B6-0CC9-4F9C-8799-F923BC0BBCF9}"/>
                </a:ext>
              </a:extLst>
            </p:cNvPr>
            <p:cNvSpPr/>
            <p:nvPr/>
          </p:nvSpPr>
          <p:spPr>
            <a:xfrm>
              <a:off x="3073560" y="5810114"/>
              <a:ext cx="56886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1600" dirty="0"/>
                <a:t>Human faces generated by </a:t>
              </a:r>
              <a:r>
                <a:rPr lang="en-AU" sz="1600" dirty="0">
                  <a:hlinkClick r:id="rId2"/>
                </a:rPr>
                <a:t>style generative adversarial nets [19]</a:t>
              </a:r>
              <a:endParaRPr lang="en-AU" sz="1600" dirty="0"/>
            </a:p>
            <a:p>
              <a:r>
                <a:rPr lang="en-AU" sz="1600" dirty="0" err="1"/>
                <a:t>Img</a:t>
              </a:r>
              <a:r>
                <a:rPr lang="en-AU" sz="1600" dirty="0"/>
                <a:t> </a:t>
              </a:r>
              <a:r>
                <a:rPr lang="en-AU" sz="1600" dirty="0" err="1"/>
                <a:t>src</a:t>
              </a:r>
              <a:r>
                <a:rPr lang="en-AU" sz="1600" dirty="0"/>
                <a:t>: </a:t>
              </a:r>
              <a:r>
                <a:rPr lang="en-AU" sz="1600" dirty="0">
                  <a:hlinkClick r:id="rId3"/>
                </a:rPr>
                <a:t>https://thispersondoesnotexist.com/</a:t>
              </a:r>
              <a:endParaRPr lang="en-AU" sz="1600" dirty="0"/>
            </a:p>
            <a:p>
              <a:r>
                <a:rPr lang="en-AU" sz="1600" dirty="0"/>
                <a:t>Refresh this page, you’ll get a different face each time!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D68CC7-3AE4-4F80-A9D7-F0716501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991" y="206416"/>
              <a:ext cx="5525837" cy="5614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5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18674-B141-408E-A222-9440CD11AFD4}"/>
              </a:ext>
            </a:extLst>
          </p:cNvPr>
          <p:cNvSpPr txBox="1"/>
          <p:nvPr/>
        </p:nvSpPr>
        <p:spPr>
          <a:xfrm>
            <a:off x="3026545" y="6006089"/>
            <a:ext cx="6138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hlinkClick r:id="rId2"/>
              </a:rPr>
              <a:t>[20] </a:t>
            </a:r>
            <a:r>
              <a:rPr lang="en-AU" sz="1600" dirty="0" err="1">
                <a:hlinkClick r:id="rId2"/>
              </a:rPr>
              <a:t>deepfake</a:t>
            </a:r>
            <a:r>
              <a:rPr lang="en-AU" sz="1600" dirty="0">
                <a:hlinkClick r:id="rId2"/>
              </a:rPr>
              <a:t> dancing</a:t>
            </a:r>
            <a:r>
              <a:rPr lang="en-AU" sz="1600" dirty="0"/>
              <a:t> using recurrent neural networks (RNN) and GANs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DF6B0-9168-4D8D-A977-CDC71C921CAC}"/>
              </a:ext>
            </a:extLst>
          </p:cNvPr>
          <p:cNvSpPr/>
          <p:nvPr/>
        </p:nvSpPr>
        <p:spPr>
          <a:xfrm>
            <a:off x="3662864" y="3244334"/>
            <a:ext cx="4866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hlinkClick r:id="rId3"/>
              </a:rPr>
              <a:t>https://www.youtube.com/watch?v=PCBTZh41Ris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664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13291-3B16-4CA3-B6E8-D75E6AFAD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23" y="189154"/>
            <a:ext cx="5997354" cy="59973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6F0B9B-76D7-4B53-A364-0DFFD59B915B}"/>
              </a:ext>
            </a:extLst>
          </p:cNvPr>
          <p:cNvSpPr/>
          <p:nvPr/>
        </p:nvSpPr>
        <p:spPr>
          <a:xfrm>
            <a:off x="3479337" y="6186508"/>
            <a:ext cx="4896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/>
              <a:t>Edmond De </a:t>
            </a:r>
            <a:r>
              <a:rPr lang="en-AU" sz="1600" dirty="0" err="1"/>
              <a:t>Belamy</a:t>
            </a:r>
            <a:r>
              <a:rPr lang="en-AU" sz="1600" dirty="0"/>
              <a:t>, 2018, created by GAN. </a:t>
            </a:r>
          </a:p>
          <a:p>
            <a:pPr algn="ctr"/>
            <a:r>
              <a:rPr lang="en-AU" sz="1600" dirty="0"/>
              <a:t>Sold for USD $432,500.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0BCB7E-4E67-4837-9071-3EE81B37966E}"/>
                  </a:ext>
                </a:extLst>
              </p:cNvPr>
              <p:cNvSpPr/>
              <p:nvPr/>
            </p:nvSpPr>
            <p:spPr>
              <a:xfrm>
                <a:off x="8082206" y="6264862"/>
                <a:ext cx="3959674" cy="428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1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AU" sz="1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AU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AU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AU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1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AU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1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AU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AU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AU" sz="14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AU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AU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AU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AU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AU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AU" sz="1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0BCB7E-4E67-4837-9071-3EE81B379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06" y="6264862"/>
                <a:ext cx="3959674" cy="428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54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158ECB28-C81E-4FD9-BF11-A4ABB274F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403762"/>
                  </p:ext>
                </p:extLst>
              </p:nvPr>
            </p:nvGraphicFramePr>
            <p:xfrm>
              <a:off x="1017037" y="2489068"/>
              <a:ext cx="10157926" cy="400944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3900">
                      <a:extLst>
                        <a:ext uri="{9D8B030D-6E8A-4147-A177-3AD203B41FA5}">
                          <a16:colId xmlns:a16="http://schemas.microsoft.com/office/drawing/2014/main" val="3962729854"/>
                        </a:ext>
                      </a:extLst>
                    </a:gridCol>
                    <a:gridCol w="3491766">
                      <a:extLst>
                        <a:ext uri="{9D8B030D-6E8A-4147-A177-3AD203B41FA5}">
                          <a16:colId xmlns:a16="http://schemas.microsoft.com/office/drawing/2014/main" val="2056924332"/>
                        </a:ext>
                      </a:extLst>
                    </a:gridCol>
                    <a:gridCol w="4471723">
                      <a:extLst>
                        <a:ext uri="{9D8B030D-6E8A-4147-A177-3AD203B41FA5}">
                          <a16:colId xmlns:a16="http://schemas.microsoft.com/office/drawing/2014/main" val="2106162367"/>
                        </a:ext>
                      </a:extLst>
                    </a:gridCol>
                    <a:gridCol w="1700537">
                      <a:extLst>
                        <a:ext uri="{9D8B030D-6E8A-4147-A177-3AD203B41FA5}">
                          <a16:colId xmlns:a16="http://schemas.microsoft.com/office/drawing/2014/main" val="3167544764"/>
                        </a:ext>
                      </a:extLst>
                    </a:gridCol>
                  </a:tblGrid>
                  <a:tr h="748883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/>
                            <a:t>Loss functions for GAN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lvl="0" algn="l"/>
                          <a14:m>
                            <m:oMath xmlns:m="http://schemas.openxmlformats.org/officeDocument/2006/math">
                              <m:r>
                                <a:rPr lang="en-AU" sz="180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r>
                            <a:rPr lang="en-US" sz="1800" dirty="0"/>
                            <a:t>-divergence</a:t>
                          </a:r>
                          <a:r>
                            <a:rPr lang="en-US" sz="1800" baseline="30000" dirty="0"/>
                            <a:t>9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𝐷𝑖𝑣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||</m:t>
                                    </m:r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subHide m:val="on"/>
                                    <m:supHide m:val="on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algn="l"/>
                          <a:endParaRPr lang="en-AU" sz="24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:r>
                            <a:rPr lang="en-US" sz="1600" dirty="0"/>
                            <a:t>Non-saturating</a:t>
                          </a:r>
                          <a:r>
                            <a:rPr lang="en-US" sz="1600" baseline="30000" dirty="0"/>
                            <a:t>10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10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AU" sz="1100" b="0" i="0" smtClean="0">
                                        <a:latin typeface="Cambria Math" panose="02040503050406030204" pitchFamily="18" charset="0"/>
                                      </a:rPr>
                                      <m:t>oftplus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10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AU" sz="1100" b="0" i="0" smtClean="0">
                                        <a:latin typeface="Cambria Math" panose="02040503050406030204" pitchFamily="18" charset="0"/>
                                      </a:rPr>
                                      <m:t>oftplus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100" b="0" i="0" smtClean="0">
                                        <a:latin typeface="Cambria Math" panose="02040503050406030204" pitchFamily="18" charset="0"/>
                                      </a:rPr>
                                      <m:t>softplus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49121893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l"/>
                          <a:r>
                            <a:rPr lang="en-US" sz="1600" dirty="0"/>
                            <a:t>Hinge</a:t>
                          </a:r>
                          <a:r>
                            <a:rPr lang="en-US" sz="1600" baseline="30000" dirty="0"/>
                            <a:t>11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100" i="0" smtClean="0">
                                        <a:latin typeface="Cambria Math" panose="02040503050406030204" pitchFamily="18" charset="0"/>
                                      </a:rPr>
                                      <m:t>ReLU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AU" sz="1100" i="0" smtClean="0">
                                        <a:latin typeface="Cambria Math" panose="02040503050406030204" pitchFamily="18" charset="0"/>
                                      </a:rPr>
                                      <m:t>ReLU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AU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L>
                          <a:noFill/>
                        </a:lnL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2547550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pPr lvl="0" algn="l"/>
                          <a:r>
                            <a:rPr lang="en-US" sz="1800" dirty="0"/>
                            <a:t>Integral probability metric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𝐷𝑖𝑣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sup</m:t>
                                        </m:r>
                                      </m:e>
                                      <m:lim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algn="l"/>
                          <a:endParaRPr lang="en-AU" sz="2400" dirty="0"/>
                        </a:p>
                      </a:txBody>
                      <a:tcPr anchor="ctr">
                        <a:lnL>
                          <a:noFill/>
                        </a:lnL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l"/>
                          <a:r>
                            <a:rPr lang="en-US" sz="1600" dirty="0"/>
                            <a:t>Wasserstein</a:t>
                          </a:r>
                          <a:r>
                            <a:rPr lang="en-US" sz="1600" baseline="30000" dirty="0"/>
                            <a:t>12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𝑍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 xmlns:m="http://schemas.openxmlformats.org/officeDocument/2006/math"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AU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AU" sz="11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AU" sz="11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100" dirty="0"/>
                            <a:t> is Lipchitz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790095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l"/>
                          <a:r>
                            <a:rPr lang="en-US" sz="1600" dirty="0"/>
                            <a:t>Fisher Discriminant</a:t>
                          </a:r>
                          <a:r>
                            <a:rPr lang="en-US" sz="1600" baseline="30000" dirty="0"/>
                            <a:t>13</a:t>
                          </a:r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𝑍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  <m:d>
                                          <m:d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d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AU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AU" sz="11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AU" sz="110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  <m:r>
                                          <a:rPr lang="en-AU" sz="110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𝑍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AU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AU" sz="1100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AU" sz="11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AU" sz="11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AU" sz="110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𝐺</m:t>
                                                    </m:r>
                                                    <m:d>
                                                      <m:dPr>
                                                        <m:ctrlPr>
                                                          <a:rPr lang="en-AU" sz="110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AU" sz="110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𝑧</m:t>
                                                        </m:r>
                                                      </m:e>
                                                    </m:d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AU" sz="110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rad>
                                  </m:den>
                                </m:f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 xmlns:m="http://schemas.openxmlformats.org/officeDocument/2006/math"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p>
                                <m:sSupPr>
                                  <m:ctrlPr>
                                    <a:rPr lang="en-AU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en-AU" sz="11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AU" sz="1100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AU" sz="110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</m:sSup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AU" sz="11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sz="1100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6084728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vl="0" algn="l"/>
                          <a:r>
                            <a:rPr lang="en-US" sz="1600" dirty="0"/>
                            <a:t>Maximum mean discrepancy (MMD)</a:t>
                          </a:r>
                          <a:r>
                            <a:rPr lang="en-US" sz="1600" baseline="30000" dirty="0"/>
                            <a:t>14</a:t>
                          </a:r>
                          <a:endParaRPr lang="en-US" sz="1100" baseline="30000" dirty="0"/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100" smtClean="0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r>
                                              <a:rPr lang="en-US" sz="1100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1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100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p>
                                            <m:r>
                                              <a:rPr lang="en-US" sz="1100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d>
                                      <m:dPr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  <a:p>
                          <a:pPr lvl="0"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10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d>
                                      <m:dPr>
                                        <m:ctrlPr>
                                          <a:rPr lang="en-US" sz="11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10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∘</m:t>
                                </m:r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AU" sz="11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p>
                                  <m:sSupPr>
                                    <m:ctrlPr>
                                      <a:rPr lang="en-AU" sz="11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AU" sz="11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AU" sz="110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AU" sz="11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870450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Table 47">
                <a:extLst>
                  <a:ext uri="{FF2B5EF4-FFF2-40B4-BE49-F238E27FC236}">
                    <a16:creationId xmlns:a16="http://schemas.microsoft.com/office/drawing/2014/main" id="{158ECB28-C81E-4FD9-BF11-A4ABB274FD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4403762"/>
                  </p:ext>
                </p:extLst>
              </p:nvPr>
            </p:nvGraphicFramePr>
            <p:xfrm>
              <a:off x="1017037" y="2489068"/>
              <a:ext cx="10157926" cy="400944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3900">
                      <a:extLst>
                        <a:ext uri="{9D8B030D-6E8A-4147-A177-3AD203B41FA5}">
                          <a16:colId xmlns:a16="http://schemas.microsoft.com/office/drawing/2014/main" val="3962729854"/>
                        </a:ext>
                      </a:extLst>
                    </a:gridCol>
                    <a:gridCol w="3491766">
                      <a:extLst>
                        <a:ext uri="{9D8B030D-6E8A-4147-A177-3AD203B41FA5}">
                          <a16:colId xmlns:a16="http://schemas.microsoft.com/office/drawing/2014/main" val="2056924332"/>
                        </a:ext>
                      </a:extLst>
                    </a:gridCol>
                    <a:gridCol w="4471723">
                      <a:extLst>
                        <a:ext uri="{9D8B030D-6E8A-4147-A177-3AD203B41FA5}">
                          <a16:colId xmlns:a16="http://schemas.microsoft.com/office/drawing/2014/main" val="2106162367"/>
                        </a:ext>
                      </a:extLst>
                    </a:gridCol>
                    <a:gridCol w="1700537">
                      <a:extLst>
                        <a:ext uri="{9D8B030D-6E8A-4147-A177-3AD203B41FA5}">
                          <a16:colId xmlns:a16="http://schemas.microsoft.com/office/drawing/2014/main" val="3167544764"/>
                        </a:ext>
                      </a:extLst>
                    </a:gridCol>
                  </a:tblGrid>
                  <a:tr h="837057">
                    <a:tc rowSpan="5">
                      <a:txBody>
                        <a:bodyPr/>
                        <a:lstStyle/>
                        <a:p>
                          <a:pPr algn="ctr"/>
                          <a:r>
                            <a:rPr lang="en-AU" sz="2400" dirty="0"/>
                            <a:t>Loss functions for GAN</a:t>
                          </a:r>
                        </a:p>
                      </a:txBody>
                      <a:tcPr vert="vert270"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834" t="-7519" r="-177138" b="-1481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9524" t="-14493" r="-38095" b="-378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99283" t="-14493" r="-358" b="-378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9121893"/>
                      </a:ext>
                    </a:extLst>
                  </a:tr>
                  <a:tr h="780161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524" t="-123438" r="-38095" b="-307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283" t="-123438" r="-358" b="-30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547550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>
                          <a:noFill/>
                        </a:lnL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834" t="-72774" r="-177138" b="-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524" t="-232520" r="-38095" b="-220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283" t="-232520" r="-358" b="-220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90095"/>
                      </a:ext>
                    </a:extLst>
                  </a:tr>
                  <a:tr h="894461">
                    <a:tc v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524" t="-278231" r="-38095" b="-843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283" t="-278231" r="-358" b="-843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6084728"/>
                      </a:ext>
                    </a:extLst>
                  </a:tr>
                  <a:tr h="748883"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9524" t="-452033" r="-38095" b="-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99283" t="-452033" r="-358" b="-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70450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0800160-1497-438D-BF6C-66D62F7D00B3}"/>
              </a:ext>
            </a:extLst>
          </p:cNvPr>
          <p:cNvSpPr/>
          <p:nvPr/>
        </p:nvSpPr>
        <p:spPr>
          <a:xfrm>
            <a:off x="4945224" y="5691676"/>
            <a:ext cx="6326156" cy="870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0F948-CB46-4C31-8915-7453E2C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34" y="805432"/>
            <a:ext cx="10898332" cy="14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17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A840B0-0647-4ECB-B9BF-9F76C225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71" y="2623341"/>
            <a:ext cx="5814579" cy="6270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A5330-7358-44D1-A99C-8AEFDEEA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9436"/>
            <a:ext cx="5606838" cy="25029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EFD4F9-7BB4-4D94-8503-2A1D29EB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11" y="2740190"/>
            <a:ext cx="3618574" cy="403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A31B11-1161-4401-82D8-D8EFA7970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94" y="3608969"/>
            <a:ext cx="5671608" cy="2393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69D85-97FB-4BC9-9EFA-4DC7C1628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34" y="805432"/>
            <a:ext cx="10898332" cy="14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14D28F-5721-40FB-AF49-5956BA7E3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77" y="3603330"/>
            <a:ext cx="4164806" cy="29860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1E7BBE-397E-4671-A3DD-AE255F4F8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634" y="3603330"/>
            <a:ext cx="4164806" cy="2986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4F430-AED6-4730-B8B3-951E6BFE9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634" y="511687"/>
            <a:ext cx="4164806" cy="2986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915FC9-2D8C-4435-A1B9-1E546C90C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77" y="511687"/>
            <a:ext cx="4164806" cy="2986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7BBFF8-6281-4D44-BABE-3F1F5FB50A4E}"/>
                  </a:ext>
                </a:extLst>
              </p:cNvPr>
              <p:cNvSpPr/>
              <p:nvPr/>
            </p:nvSpPr>
            <p:spPr>
              <a:xfrm>
                <a:off x="3609933" y="2818500"/>
                <a:ext cx="518668" cy="309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AU" sz="1400" i="1">
                              <a:latin typeface="Cambria Math" panose="02040503050406030204" pitchFamily="18" charset="0"/>
                            </a:rPr>
                            <m:t>𝑎𝑡𝑡</m:t>
                          </m:r>
                        </m:sup>
                      </m:sSubSup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7BBFF8-6281-4D44-BABE-3F1F5FB50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33" y="2818500"/>
                <a:ext cx="518668" cy="3093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0FA83B-EFEA-41E7-8C1E-1EA2DBDA0AEB}"/>
              </a:ext>
            </a:extLst>
          </p:cNvPr>
          <p:cNvSpPr txBox="1"/>
          <p:nvPr/>
        </p:nvSpPr>
        <p:spPr>
          <a:xfrm>
            <a:off x="264498" y="1783163"/>
            <a:ext cx="279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Illustration of effects of loss functions on free particles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B20F9C-F0B3-448E-A1AC-586E30C20EAA}"/>
                  </a:ext>
                </a:extLst>
              </p:cNvPr>
              <p:cNvSpPr/>
              <p:nvPr/>
            </p:nvSpPr>
            <p:spPr>
              <a:xfrm>
                <a:off x="8167895" y="2818500"/>
                <a:ext cx="540789" cy="328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AU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AU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en-AU" sz="1400" b="0" i="1" smtClean="0">
                              <a:latin typeface="Cambria Math" panose="02040503050406030204" pitchFamily="18" charset="0"/>
                            </a:rPr>
                            <m:t>𝑟𝑒𝑝</m:t>
                          </m:r>
                        </m:sup>
                      </m:sSubSup>
                    </m:oMath>
                  </m:oMathPara>
                </a14:m>
                <a:endParaRPr lang="en-AU" sz="1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B20F9C-F0B3-448E-A1AC-586E30C20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895" y="2818500"/>
                <a:ext cx="540789" cy="3283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A7DCBA-6B5E-4628-8A22-8F35756F46C6}"/>
                  </a:ext>
                </a:extLst>
              </p:cNvPr>
              <p:cNvSpPr/>
              <p:nvPr/>
            </p:nvSpPr>
            <p:spPr>
              <a:xfrm>
                <a:off x="3600154" y="5972343"/>
                <a:ext cx="1585883" cy="3093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AU" sz="1400" dirty="0"/>
                  <a:t> paired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𝑎𝑡𝑡</m:t>
                        </m:r>
                      </m:sup>
                    </m:sSubSup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A7DCBA-6B5E-4628-8A22-8F35756F4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54" y="5972343"/>
                <a:ext cx="1585883" cy="309315"/>
              </a:xfrm>
              <a:prstGeom prst="rect">
                <a:avLst/>
              </a:prstGeom>
              <a:blipFill>
                <a:blip r:embed="rId9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17974E-70D7-4015-B259-C876B4664893}"/>
                  </a:ext>
                </a:extLst>
              </p:cNvPr>
              <p:cNvSpPr/>
              <p:nvPr/>
            </p:nvSpPr>
            <p:spPr>
              <a:xfrm>
                <a:off x="8114776" y="5972343"/>
                <a:ext cx="1608004" cy="328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AU" sz="1400" dirty="0"/>
                  <a:t> paired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AU" sz="14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AU" sz="1400" b="0" i="1" smtClean="0">
                            <a:latin typeface="Cambria Math" panose="02040503050406030204" pitchFamily="18" charset="0"/>
                          </a:rPr>
                          <m:t>𝑟𝑒𝑝</m:t>
                        </m:r>
                      </m:sup>
                    </m:sSubSup>
                  </m:oMath>
                </a14:m>
                <a:endParaRPr lang="en-AU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17974E-70D7-4015-B259-C876B4664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76" y="5972343"/>
                <a:ext cx="1608004" cy="32836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CF21F57-A37A-4731-BB41-A676AE309713}"/>
              </a:ext>
            </a:extLst>
          </p:cNvPr>
          <p:cNvGrpSpPr/>
          <p:nvPr/>
        </p:nvGrpSpPr>
        <p:grpSpPr>
          <a:xfrm>
            <a:off x="206048" y="2753451"/>
            <a:ext cx="2839136" cy="1589666"/>
            <a:chOff x="157018" y="1163782"/>
            <a:chExt cx="2839136" cy="158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5B5313-4AB3-4DB6-A19D-4E98CDB6142E}"/>
                    </a:ext>
                  </a:extLst>
                </p:cNvPr>
                <p:cNvSpPr txBox="1"/>
                <p:nvPr/>
              </p:nvSpPr>
              <p:spPr>
                <a:xfrm>
                  <a:off x="157018" y="1163782"/>
                  <a:ext cx="2839136" cy="1589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1600" dirty="0"/>
                    <a:t>R: real samples scores: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a14:m>
                  <a:endParaRPr lang="en-AU" sz="1600" dirty="0"/>
                </a:p>
                <a:p>
                  <a:r>
                    <a:rPr lang="en-AU" sz="1600" dirty="0"/>
                    <a:t>G: generated sample scores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a14:m>
                  <a:endParaRPr lang="en-AU" sz="1600" dirty="0"/>
                </a:p>
                <a:p>
                  <a:r>
                    <a:rPr lang="en-AU" sz="1600" dirty="0"/>
                    <a:t>        Gradient of repulsive component</a:t>
                  </a:r>
                </a:p>
                <a:p>
                  <a:r>
                    <a:rPr lang="en-AU" sz="1600" dirty="0"/>
                    <a:t>        Gradient of attractive component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5B5313-4AB3-4DB6-A19D-4E98CDB614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018" y="1163782"/>
                  <a:ext cx="2839136" cy="1589666"/>
                </a:xfrm>
                <a:prstGeom prst="rect">
                  <a:avLst/>
                </a:prstGeom>
                <a:blipFill>
                  <a:blip r:embed="rId11"/>
                  <a:stretch>
                    <a:fillRect l="-1288" t="-1154" b="-423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C3337A6-F1D8-49F8-8C48-61DDACE73A09}"/>
                </a:ext>
              </a:extLst>
            </p:cNvPr>
            <p:cNvCxnSpPr>
              <a:cxnSpLocks/>
            </p:cNvCxnSpPr>
            <p:nvPr/>
          </p:nvCxnSpPr>
          <p:spPr>
            <a:xfrm>
              <a:off x="286327" y="1815685"/>
              <a:ext cx="250424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149F2-851E-47B2-983C-7C499C62CB45}"/>
                </a:ext>
              </a:extLst>
            </p:cNvPr>
            <p:cNvCxnSpPr>
              <a:cxnSpLocks/>
            </p:cNvCxnSpPr>
            <p:nvPr/>
          </p:nvCxnSpPr>
          <p:spPr>
            <a:xfrm>
              <a:off x="305321" y="2319057"/>
              <a:ext cx="250424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441811-9201-450D-B2D4-F17B75DDBA80}"/>
              </a:ext>
            </a:extLst>
          </p:cNvPr>
          <p:cNvCxnSpPr>
            <a:cxnSpLocks/>
          </p:cNvCxnSpPr>
          <p:nvPr/>
        </p:nvCxnSpPr>
        <p:spPr>
          <a:xfrm>
            <a:off x="7441321" y="230155"/>
            <a:ext cx="0" cy="653142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4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1143</Words>
  <Application>Microsoft Office PowerPoint</Application>
  <PresentationFormat>Widescreen</PresentationFormat>
  <Paragraphs>165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Improving MMD-GAN Training with Repulsive 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MMD-GAN Training with Repulsive Loss Function</dc:title>
  <dc:creator>Richard Wang</dc:creator>
  <cp:lastModifiedBy>Richard Wang</cp:lastModifiedBy>
  <cp:revision>34</cp:revision>
  <dcterms:created xsi:type="dcterms:W3CDTF">2019-01-17T21:18:21Z</dcterms:created>
  <dcterms:modified xsi:type="dcterms:W3CDTF">2019-05-21T07:27:58Z</dcterms:modified>
</cp:coreProperties>
</file>